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7" r:id="rId2"/>
  </p:sldIdLst>
  <p:sldSz cx="32404050" cy="43205400"/>
  <p:notesSz cx="6858000" cy="9144000"/>
  <p:defaultTextStyle>
    <a:defPPr>
      <a:defRPr lang="pt-BR"/>
    </a:defPPr>
    <a:lvl1pPr marL="0" algn="l" defTabSz="3629254" rtl="0" eaLnBrk="1" latinLnBrk="0" hangingPunct="1">
      <a:defRPr sz="7100" kern="1200">
        <a:solidFill>
          <a:schemeClr val="tx1"/>
        </a:solidFill>
        <a:latin typeface="+mn-lt"/>
        <a:ea typeface="+mn-ea"/>
        <a:cs typeface="+mn-cs"/>
      </a:defRPr>
    </a:lvl1pPr>
    <a:lvl2pPr marL="1814627" algn="l" defTabSz="3629254" rtl="0" eaLnBrk="1" latinLnBrk="0" hangingPunct="1">
      <a:defRPr sz="7100" kern="1200">
        <a:solidFill>
          <a:schemeClr val="tx1"/>
        </a:solidFill>
        <a:latin typeface="+mn-lt"/>
        <a:ea typeface="+mn-ea"/>
        <a:cs typeface="+mn-cs"/>
      </a:defRPr>
    </a:lvl2pPr>
    <a:lvl3pPr marL="3629254" algn="l" defTabSz="3629254" rtl="0" eaLnBrk="1" latinLnBrk="0" hangingPunct="1">
      <a:defRPr sz="7100" kern="1200">
        <a:solidFill>
          <a:schemeClr val="tx1"/>
        </a:solidFill>
        <a:latin typeface="+mn-lt"/>
        <a:ea typeface="+mn-ea"/>
        <a:cs typeface="+mn-cs"/>
      </a:defRPr>
    </a:lvl3pPr>
    <a:lvl4pPr marL="5443880" algn="l" defTabSz="3629254" rtl="0" eaLnBrk="1" latinLnBrk="0" hangingPunct="1">
      <a:defRPr sz="7100" kern="1200">
        <a:solidFill>
          <a:schemeClr val="tx1"/>
        </a:solidFill>
        <a:latin typeface="+mn-lt"/>
        <a:ea typeface="+mn-ea"/>
        <a:cs typeface="+mn-cs"/>
      </a:defRPr>
    </a:lvl4pPr>
    <a:lvl5pPr marL="7258507" algn="l" defTabSz="3629254" rtl="0" eaLnBrk="1" latinLnBrk="0" hangingPunct="1">
      <a:defRPr sz="7100" kern="1200">
        <a:solidFill>
          <a:schemeClr val="tx1"/>
        </a:solidFill>
        <a:latin typeface="+mn-lt"/>
        <a:ea typeface="+mn-ea"/>
        <a:cs typeface="+mn-cs"/>
      </a:defRPr>
    </a:lvl5pPr>
    <a:lvl6pPr marL="9073134" algn="l" defTabSz="3629254" rtl="0" eaLnBrk="1" latinLnBrk="0" hangingPunct="1">
      <a:defRPr sz="7100" kern="1200">
        <a:solidFill>
          <a:schemeClr val="tx1"/>
        </a:solidFill>
        <a:latin typeface="+mn-lt"/>
        <a:ea typeface="+mn-ea"/>
        <a:cs typeface="+mn-cs"/>
      </a:defRPr>
    </a:lvl6pPr>
    <a:lvl7pPr marL="10887761" algn="l" defTabSz="3629254" rtl="0" eaLnBrk="1" latinLnBrk="0" hangingPunct="1">
      <a:defRPr sz="7100" kern="1200">
        <a:solidFill>
          <a:schemeClr val="tx1"/>
        </a:solidFill>
        <a:latin typeface="+mn-lt"/>
        <a:ea typeface="+mn-ea"/>
        <a:cs typeface="+mn-cs"/>
      </a:defRPr>
    </a:lvl7pPr>
    <a:lvl8pPr marL="12702388" algn="l" defTabSz="3629254" rtl="0" eaLnBrk="1" latinLnBrk="0" hangingPunct="1">
      <a:defRPr sz="7100" kern="1200">
        <a:solidFill>
          <a:schemeClr val="tx1"/>
        </a:solidFill>
        <a:latin typeface="+mn-lt"/>
        <a:ea typeface="+mn-ea"/>
        <a:cs typeface="+mn-cs"/>
      </a:defRPr>
    </a:lvl8pPr>
    <a:lvl9pPr marL="14517014" algn="l" defTabSz="3629254" rtl="0" eaLnBrk="1" latinLnBrk="0" hangingPunct="1">
      <a:defRPr sz="71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608">
          <p15:clr>
            <a:srgbClr val="A4A3A4"/>
          </p15:clr>
        </p15:guide>
        <p15:guide id="2" pos="1020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CC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3BD8AD-1283-313B-09A8-EFB6A694B8BA}" v="13" dt="2025-06-17T19:11:27.209"/>
    <p1510:client id="{5B4F43F5-77E0-88A9-DEA2-1E70E1678EF0}" v="4" dt="2025-06-16T23:04:14.966"/>
    <p1510:client id="{8A3E9816-FD8F-4AE6-81B7-5F56130C500F}" v="6" dt="2025-06-18T14:04:14.901"/>
    <p1510:client id="{9953695D-67BA-C853-F794-D07D1E6A1647}" v="1" dt="2025-06-18T22:09:25.873"/>
    <p1510:client id="{F42AE448-934F-DAE3-6AAE-B6642328F9F6}" v="142" dt="2025-06-17T20:04:27.7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1"/>
  </p:normalViewPr>
  <p:slideViewPr>
    <p:cSldViewPr snapToGrid="0">
      <p:cViewPr>
        <p:scale>
          <a:sx n="30" d="100"/>
          <a:sy n="30" d="100"/>
        </p:scale>
        <p:origin x="1888" y="-520"/>
      </p:cViewPr>
      <p:guideLst>
        <p:guide orient="horz" pos="13608"/>
        <p:guide pos="1020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DF9DB5-6C59-48AF-BE47-113F76612618}"/>
              </a:ext>
            </a:extLst>
          </p:cNvPr>
          <p:cNvSpPr>
            <a:spLocks noGrp="1"/>
          </p:cNvSpPr>
          <p:nvPr>
            <p:ph type="ctrTitle"/>
          </p:nvPr>
        </p:nvSpPr>
        <p:spPr>
          <a:xfrm>
            <a:off x="4050506" y="7070887"/>
            <a:ext cx="24303038" cy="15041880"/>
          </a:xfrm>
        </p:spPr>
        <p:txBody>
          <a:bodyPr anchor="b"/>
          <a:lstStyle>
            <a:lvl1pPr algn="ctr">
              <a:defRPr sz="23800"/>
            </a:lvl1pPr>
          </a:lstStyle>
          <a:p>
            <a:r>
              <a:rPr lang="pt-BR"/>
              <a:t>Clique para editar o título Mestre</a:t>
            </a:r>
          </a:p>
        </p:txBody>
      </p:sp>
      <p:sp>
        <p:nvSpPr>
          <p:cNvPr id="3" name="Subtítulo 2">
            <a:extLst>
              <a:ext uri="{FF2B5EF4-FFF2-40B4-BE49-F238E27FC236}">
                <a16:creationId xmlns:a16="http://schemas.microsoft.com/office/drawing/2014/main" id="{BE62EC41-8B9C-4B4A-870A-8AE2265B3144}"/>
              </a:ext>
            </a:extLst>
          </p:cNvPr>
          <p:cNvSpPr>
            <a:spLocks noGrp="1"/>
          </p:cNvSpPr>
          <p:nvPr>
            <p:ph type="subTitle" idx="1"/>
          </p:nvPr>
        </p:nvSpPr>
        <p:spPr>
          <a:xfrm>
            <a:off x="4050506" y="22692839"/>
            <a:ext cx="24303038" cy="10431301"/>
          </a:xfrm>
        </p:spPr>
        <p:txBody>
          <a:bodyPr/>
          <a:lstStyle>
            <a:lvl1pPr marL="0" indent="0" algn="ctr">
              <a:buNone/>
              <a:defRPr sz="9500"/>
            </a:lvl1pPr>
            <a:lvl2pPr marL="1814627" indent="0" algn="ctr">
              <a:buNone/>
              <a:defRPr sz="7900"/>
            </a:lvl2pPr>
            <a:lvl3pPr marL="3629254" indent="0" algn="ctr">
              <a:buNone/>
              <a:defRPr sz="7100"/>
            </a:lvl3pPr>
            <a:lvl4pPr marL="5443880" indent="0" algn="ctr">
              <a:buNone/>
              <a:defRPr sz="6400"/>
            </a:lvl4pPr>
            <a:lvl5pPr marL="7258507" indent="0" algn="ctr">
              <a:buNone/>
              <a:defRPr sz="6400"/>
            </a:lvl5pPr>
            <a:lvl6pPr marL="9073134" indent="0" algn="ctr">
              <a:buNone/>
              <a:defRPr sz="6400"/>
            </a:lvl6pPr>
            <a:lvl7pPr marL="10887761" indent="0" algn="ctr">
              <a:buNone/>
              <a:defRPr sz="6400"/>
            </a:lvl7pPr>
            <a:lvl8pPr marL="12702388" indent="0" algn="ctr">
              <a:buNone/>
              <a:defRPr sz="6400"/>
            </a:lvl8pPr>
            <a:lvl9pPr marL="14517014" indent="0" algn="ctr">
              <a:buNone/>
              <a:defRPr sz="64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339E7A0A-0D50-48CE-BC47-181474EC30A7}"/>
              </a:ext>
            </a:extLst>
          </p:cNvPr>
          <p:cNvSpPr>
            <a:spLocks noGrp="1"/>
          </p:cNvSpPr>
          <p:nvPr>
            <p:ph type="dt" sz="half" idx="10"/>
          </p:nvPr>
        </p:nvSpPr>
        <p:spPr/>
        <p:txBody>
          <a:bodyPr/>
          <a:lstStyle/>
          <a:p>
            <a:fld id="{F65DAB62-5C16-4E22-A1F2-C1AB73AAC52A}" type="datetimeFigureOut">
              <a:rPr lang="pt-BR" smtClean="0"/>
              <a:pPr/>
              <a:t>24/06/2025</a:t>
            </a:fld>
            <a:endParaRPr lang="pt-BR"/>
          </a:p>
        </p:txBody>
      </p:sp>
      <p:sp>
        <p:nvSpPr>
          <p:cNvPr id="5" name="Espaço Reservado para Rodapé 4">
            <a:extLst>
              <a:ext uri="{FF2B5EF4-FFF2-40B4-BE49-F238E27FC236}">
                <a16:creationId xmlns:a16="http://schemas.microsoft.com/office/drawing/2014/main" id="{6ACC03C6-36D9-443D-9D0B-13605BADADED}"/>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8521FFBA-87C0-4890-B34F-BF68283A140D}"/>
              </a:ext>
            </a:extLst>
          </p:cNvPr>
          <p:cNvSpPr>
            <a:spLocks noGrp="1"/>
          </p:cNvSpPr>
          <p:nvPr>
            <p:ph type="sldNum" sz="quarter" idx="12"/>
          </p:nvPr>
        </p:nvSpPr>
        <p:spPr/>
        <p:txBody>
          <a:bodyPr/>
          <a:lstStyle/>
          <a:p>
            <a:fld id="{214BB0E3-CB27-4D10-86CD-50AD68DC891F}" type="slidenum">
              <a:rPr lang="pt-BR" smtClean="0"/>
              <a:pPr/>
              <a:t>‹#›</a:t>
            </a:fld>
            <a:endParaRPr lang="pt-BR"/>
          </a:p>
        </p:txBody>
      </p:sp>
    </p:spTree>
    <p:extLst>
      <p:ext uri="{BB962C8B-B14F-4D97-AF65-F5344CB8AC3E}">
        <p14:creationId xmlns:p14="http://schemas.microsoft.com/office/powerpoint/2010/main" val="2256765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817B68-7B7C-4B25-8204-DECB7B5C9A64}"/>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7E188F3A-73D1-4788-8870-8D8837261D7B}"/>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C9F913DF-1AA1-4A7F-9327-280449685341}"/>
              </a:ext>
            </a:extLst>
          </p:cNvPr>
          <p:cNvSpPr>
            <a:spLocks noGrp="1"/>
          </p:cNvSpPr>
          <p:nvPr>
            <p:ph type="dt" sz="half" idx="10"/>
          </p:nvPr>
        </p:nvSpPr>
        <p:spPr/>
        <p:txBody>
          <a:bodyPr/>
          <a:lstStyle/>
          <a:p>
            <a:fld id="{F65DAB62-5C16-4E22-A1F2-C1AB73AAC52A}" type="datetimeFigureOut">
              <a:rPr lang="pt-BR" smtClean="0"/>
              <a:pPr/>
              <a:t>24/06/2025</a:t>
            </a:fld>
            <a:endParaRPr lang="pt-BR"/>
          </a:p>
        </p:txBody>
      </p:sp>
      <p:sp>
        <p:nvSpPr>
          <p:cNvPr id="5" name="Espaço Reservado para Rodapé 4">
            <a:extLst>
              <a:ext uri="{FF2B5EF4-FFF2-40B4-BE49-F238E27FC236}">
                <a16:creationId xmlns:a16="http://schemas.microsoft.com/office/drawing/2014/main" id="{A30610B6-6A8E-4966-A4BE-D6652074CF8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792D5351-AF66-40E2-9760-2FC68D487F16}"/>
              </a:ext>
            </a:extLst>
          </p:cNvPr>
          <p:cNvSpPr>
            <a:spLocks noGrp="1"/>
          </p:cNvSpPr>
          <p:nvPr>
            <p:ph type="sldNum" sz="quarter" idx="12"/>
          </p:nvPr>
        </p:nvSpPr>
        <p:spPr/>
        <p:txBody>
          <a:bodyPr/>
          <a:lstStyle/>
          <a:p>
            <a:fld id="{214BB0E3-CB27-4D10-86CD-50AD68DC891F}" type="slidenum">
              <a:rPr lang="pt-BR" smtClean="0"/>
              <a:pPr/>
              <a:t>‹#›</a:t>
            </a:fld>
            <a:endParaRPr lang="pt-BR"/>
          </a:p>
        </p:txBody>
      </p:sp>
    </p:spTree>
    <p:extLst>
      <p:ext uri="{BB962C8B-B14F-4D97-AF65-F5344CB8AC3E}">
        <p14:creationId xmlns:p14="http://schemas.microsoft.com/office/powerpoint/2010/main" val="107793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178078-29DD-4F19-8881-F7095EB5A611}"/>
              </a:ext>
            </a:extLst>
          </p:cNvPr>
          <p:cNvSpPr>
            <a:spLocks noGrp="1"/>
          </p:cNvSpPr>
          <p:nvPr>
            <p:ph type="title"/>
          </p:nvPr>
        </p:nvSpPr>
        <p:spPr>
          <a:xfrm>
            <a:off x="2210901" y="10771353"/>
            <a:ext cx="27948493" cy="17972243"/>
          </a:xfrm>
        </p:spPr>
        <p:txBody>
          <a:bodyPr anchor="b"/>
          <a:lstStyle>
            <a:lvl1pPr>
              <a:defRPr sz="23800"/>
            </a:lvl1pPr>
          </a:lstStyle>
          <a:p>
            <a:r>
              <a:rPr lang="pt-BR"/>
              <a:t>Clique para editar o título Mestre</a:t>
            </a:r>
          </a:p>
        </p:txBody>
      </p:sp>
      <p:sp>
        <p:nvSpPr>
          <p:cNvPr id="3" name="Espaço Reservado para Texto 2">
            <a:extLst>
              <a:ext uri="{FF2B5EF4-FFF2-40B4-BE49-F238E27FC236}">
                <a16:creationId xmlns:a16="http://schemas.microsoft.com/office/drawing/2014/main" id="{D5CDE267-2B57-4519-940D-7A801AC68B31}"/>
              </a:ext>
            </a:extLst>
          </p:cNvPr>
          <p:cNvSpPr>
            <a:spLocks noGrp="1"/>
          </p:cNvSpPr>
          <p:nvPr>
            <p:ph type="body" idx="1"/>
          </p:nvPr>
        </p:nvSpPr>
        <p:spPr>
          <a:xfrm>
            <a:off x="2210901" y="28913620"/>
            <a:ext cx="27948493" cy="9451178"/>
          </a:xfrm>
        </p:spPr>
        <p:txBody>
          <a:bodyPr/>
          <a:lstStyle>
            <a:lvl1pPr marL="0" indent="0">
              <a:buNone/>
              <a:defRPr sz="9500">
                <a:solidFill>
                  <a:schemeClr val="tx1">
                    <a:tint val="75000"/>
                  </a:schemeClr>
                </a:solidFill>
              </a:defRPr>
            </a:lvl1pPr>
            <a:lvl2pPr marL="1814627" indent="0">
              <a:buNone/>
              <a:defRPr sz="7900">
                <a:solidFill>
                  <a:schemeClr val="tx1">
                    <a:tint val="75000"/>
                  </a:schemeClr>
                </a:solidFill>
              </a:defRPr>
            </a:lvl2pPr>
            <a:lvl3pPr marL="3629254" indent="0">
              <a:buNone/>
              <a:defRPr sz="7100">
                <a:solidFill>
                  <a:schemeClr val="tx1">
                    <a:tint val="75000"/>
                  </a:schemeClr>
                </a:solidFill>
              </a:defRPr>
            </a:lvl3pPr>
            <a:lvl4pPr marL="5443880" indent="0">
              <a:buNone/>
              <a:defRPr sz="6400">
                <a:solidFill>
                  <a:schemeClr val="tx1">
                    <a:tint val="75000"/>
                  </a:schemeClr>
                </a:solidFill>
              </a:defRPr>
            </a:lvl4pPr>
            <a:lvl5pPr marL="7258507" indent="0">
              <a:buNone/>
              <a:defRPr sz="6400">
                <a:solidFill>
                  <a:schemeClr val="tx1">
                    <a:tint val="75000"/>
                  </a:schemeClr>
                </a:solidFill>
              </a:defRPr>
            </a:lvl5pPr>
            <a:lvl6pPr marL="9073134" indent="0">
              <a:buNone/>
              <a:defRPr sz="6400">
                <a:solidFill>
                  <a:schemeClr val="tx1">
                    <a:tint val="75000"/>
                  </a:schemeClr>
                </a:solidFill>
              </a:defRPr>
            </a:lvl6pPr>
            <a:lvl7pPr marL="10887761" indent="0">
              <a:buNone/>
              <a:defRPr sz="6400">
                <a:solidFill>
                  <a:schemeClr val="tx1">
                    <a:tint val="75000"/>
                  </a:schemeClr>
                </a:solidFill>
              </a:defRPr>
            </a:lvl7pPr>
            <a:lvl8pPr marL="12702388" indent="0">
              <a:buNone/>
              <a:defRPr sz="6400">
                <a:solidFill>
                  <a:schemeClr val="tx1">
                    <a:tint val="75000"/>
                  </a:schemeClr>
                </a:solidFill>
              </a:defRPr>
            </a:lvl8pPr>
            <a:lvl9pPr marL="14517014" indent="0">
              <a:buNone/>
              <a:defRPr sz="64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21F1FE-7DB2-4793-A5FE-7057E83FC001}"/>
              </a:ext>
            </a:extLst>
          </p:cNvPr>
          <p:cNvSpPr>
            <a:spLocks noGrp="1"/>
          </p:cNvSpPr>
          <p:nvPr>
            <p:ph type="dt" sz="half" idx="10"/>
          </p:nvPr>
        </p:nvSpPr>
        <p:spPr/>
        <p:txBody>
          <a:bodyPr/>
          <a:lstStyle/>
          <a:p>
            <a:fld id="{F65DAB62-5C16-4E22-A1F2-C1AB73AAC52A}" type="datetimeFigureOut">
              <a:rPr lang="pt-BR" smtClean="0"/>
              <a:pPr/>
              <a:t>24/06/2025</a:t>
            </a:fld>
            <a:endParaRPr lang="pt-BR"/>
          </a:p>
        </p:txBody>
      </p:sp>
      <p:sp>
        <p:nvSpPr>
          <p:cNvPr id="5" name="Espaço Reservado para Rodapé 4">
            <a:extLst>
              <a:ext uri="{FF2B5EF4-FFF2-40B4-BE49-F238E27FC236}">
                <a16:creationId xmlns:a16="http://schemas.microsoft.com/office/drawing/2014/main" id="{8AB04851-478E-4952-96B1-A2C71DE8A5C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BAA942D-E643-427D-932B-D5816E44A795}"/>
              </a:ext>
            </a:extLst>
          </p:cNvPr>
          <p:cNvSpPr>
            <a:spLocks noGrp="1"/>
          </p:cNvSpPr>
          <p:nvPr>
            <p:ph type="sldNum" sz="quarter" idx="12"/>
          </p:nvPr>
        </p:nvSpPr>
        <p:spPr/>
        <p:txBody>
          <a:bodyPr/>
          <a:lstStyle/>
          <a:p>
            <a:fld id="{214BB0E3-CB27-4D10-86CD-50AD68DC891F}" type="slidenum">
              <a:rPr lang="pt-BR" smtClean="0"/>
              <a:pPr/>
              <a:t>‹#›</a:t>
            </a:fld>
            <a:endParaRPr lang="pt-BR"/>
          </a:p>
        </p:txBody>
      </p:sp>
    </p:spTree>
    <p:extLst>
      <p:ext uri="{BB962C8B-B14F-4D97-AF65-F5344CB8AC3E}">
        <p14:creationId xmlns:p14="http://schemas.microsoft.com/office/powerpoint/2010/main" val="33939215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E782CBB-141D-4C2B-930D-D5038E2D8CB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30FE525F-E1D0-4A9E-8BC8-DFBFF6BAC244}"/>
              </a:ext>
            </a:extLst>
          </p:cNvPr>
          <p:cNvSpPr>
            <a:spLocks noGrp="1"/>
          </p:cNvSpPr>
          <p:nvPr>
            <p:ph sz="half" idx="1"/>
          </p:nvPr>
        </p:nvSpPr>
        <p:spPr>
          <a:xfrm>
            <a:off x="2227779" y="11501438"/>
            <a:ext cx="13771721" cy="27413429"/>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C1E7EB10-566F-435B-AEBF-899B273EBBA6}"/>
              </a:ext>
            </a:extLst>
          </p:cNvPr>
          <p:cNvSpPr>
            <a:spLocks noGrp="1"/>
          </p:cNvSpPr>
          <p:nvPr>
            <p:ph sz="half" idx="2"/>
          </p:nvPr>
        </p:nvSpPr>
        <p:spPr>
          <a:xfrm>
            <a:off x="16404550" y="11501438"/>
            <a:ext cx="13771721" cy="27413429"/>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C418E53-AFC1-4CD3-90AB-B483EE088289}"/>
              </a:ext>
            </a:extLst>
          </p:cNvPr>
          <p:cNvSpPr>
            <a:spLocks noGrp="1"/>
          </p:cNvSpPr>
          <p:nvPr>
            <p:ph type="dt" sz="half" idx="10"/>
          </p:nvPr>
        </p:nvSpPr>
        <p:spPr/>
        <p:txBody>
          <a:bodyPr/>
          <a:lstStyle/>
          <a:p>
            <a:fld id="{F65DAB62-5C16-4E22-A1F2-C1AB73AAC52A}" type="datetimeFigureOut">
              <a:rPr lang="pt-BR" smtClean="0"/>
              <a:pPr/>
              <a:t>24/06/2025</a:t>
            </a:fld>
            <a:endParaRPr lang="pt-BR"/>
          </a:p>
        </p:txBody>
      </p:sp>
      <p:sp>
        <p:nvSpPr>
          <p:cNvPr id="6" name="Espaço Reservado para Rodapé 5">
            <a:extLst>
              <a:ext uri="{FF2B5EF4-FFF2-40B4-BE49-F238E27FC236}">
                <a16:creationId xmlns:a16="http://schemas.microsoft.com/office/drawing/2014/main" id="{9E3387ED-F829-43F1-9374-1A64262D99B0}"/>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2602DD84-3CF5-4754-A546-45FEFA4B8801}"/>
              </a:ext>
            </a:extLst>
          </p:cNvPr>
          <p:cNvSpPr>
            <a:spLocks noGrp="1"/>
          </p:cNvSpPr>
          <p:nvPr>
            <p:ph type="sldNum" sz="quarter" idx="12"/>
          </p:nvPr>
        </p:nvSpPr>
        <p:spPr/>
        <p:txBody>
          <a:bodyPr/>
          <a:lstStyle/>
          <a:p>
            <a:fld id="{214BB0E3-CB27-4D10-86CD-50AD68DC891F}" type="slidenum">
              <a:rPr lang="pt-BR" smtClean="0"/>
              <a:pPr/>
              <a:t>‹#›</a:t>
            </a:fld>
            <a:endParaRPr lang="pt-BR"/>
          </a:p>
        </p:txBody>
      </p:sp>
    </p:spTree>
    <p:extLst>
      <p:ext uri="{BB962C8B-B14F-4D97-AF65-F5344CB8AC3E}">
        <p14:creationId xmlns:p14="http://schemas.microsoft.com/office/powerpoint/2010/main" val="38360180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0408A3-09CD-4380-A7E6-CB7F1A277AC6}"/>
              </a:ext>
            </a:extLst>
          </p:cNvPr>
          <p:cNvSpPr>
            <a:spLocks noGrp="1"/>
          </p:cNvSpPr>
          <p:nvPr>
            <p:ph type="title"/>
          </p:nvPr>
        </p:nvSpPr>
        <p:spPr>
          <a:xfrm>
            <a:off x="2231999" y="2300291"/>
            <a:ext cx="27948493" cy="8351047"/>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5297CACE-AD92-46BA-BF72-3C8E13361C2A}"/>
              </a:ext>
            </a:extLst>
          </p:cNvPr>
          <p:cNvSpPr>
            <a:spLocks noGrp="1"/>
          </p:cNvSpPr>
          <p:nvPr>
            <p:ph type="body" idx="1"/>
          </p:nvPr>
        </p:nvSpPr>
        <p:spPr>
          <a:xfrm>
            <a:off x="2232000" y="10591327"/>
            <a:ext cx="13708431" cy="5190646"/>
          </a:xfrm>
        </p:spPr>
        <p:txBody>
          <a:bodyPr anchor="b"/>
          <a:lstStyle>
            <a:lvl1pPr marL="0" indent="0">
              <a:buNone/>
              <a:defRPr sz="9500" b="1"/>
            </a:lvl1pPr>
            <a:lvl2pPr marL="1814627" indent="0">
              <a:buNone/>
              <a:defRPr sz="7900" b="1"/>
            </a:lvl2pPr>
            <a:lvl3pPr marL="3629254" indent="0">
              <a:buNone/>
              <a:defRPr sz="7100" b="1"/>
            </a:lvl3pPr>
            <a:lvl4pPr marL="5443880" indent="0">
              <a:buNone/>
              <a:defRPr sz="6400" b="1"/>
            </a:lvl4pPr>
            <a:lvl5pPr marL="7258507" indent="0">
              <a:buNone/>
              <a:defRPr sz="6400" b="1"/>
            </a:lvl5pPr>
            <a:lvl6pPr marL="9073134" indent="0">
              <a:buNone/>
              <a:defRPr sz="6400" b="1"/>
            </a:lvl6pPr>
            <a:lvl7pPr marL="10887761" indent="0">
              <a:buNone/>
              <a:defRPr sz="6400" b="1"/>
            </a:lvl7pPr>
            <a:lvl8pPr marL="12702388" indent="0">
              <a:buNone/>
              <a:defRPr sz="6400" b="1"/>
            </a:lvl8pPr>
            <a:lvl9pPr marL="14517014" indent="0">
              <a:buNone/>
              <a:defRPr sz="64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2012C331-F23D-4E5B-939E-0852B37586C4}"/>
              </a:ext>
            </a:extLst>
          </p:cNvPr>
          <p:cNvSpPr>
            <a:spLocks noGrp="1"/>
          </p:cNvSpPr>
          <p:nvPr>
            <p:ph sz="half" idx="2"/>
          </p:nvPr>
        </p:nvSpPr>
        <p:spPr>
          <a:xfrm>
            <a:off x="2232000" y="15781973"/>
            <a:ext cx="13708431" cy="23212904"/>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39A35B92-E226-40D4-9709-98AD7C082EAE}"/>
              </a:ext>
            </a:extLst>
          </p:cNvPr>
          <p:cNvSpPr>
            <a:spLocks noGrp="1"/>
          </p:cNvSpPr>
          <p:nvPr>
            <p:ph type="body" sz="quarter" idx="3"/>
          </p:nvPr>
        </p:nvSpPr>
        <p:spPr>
          <a:xfrm>
            <a:off x="16404550" y="10591327"/>
            <a:ext cx="13775942" cy="5190646"/>
          </a:xfrm>
        </p:spPr>
        <p:txBody>
          <a:bodyPr anchor="b"/>
          <a:lstStyle>
            <a:lvl1pPr marL="0" indent="0">
              <a:buNone/>
              <a:defRPr sz="9500" b="1"/>
            </a:lvl1pPr>
            <a:lvl2pPr marL="1814627" indent="0">
              <a:buNone/>
              <a:defRPr sz="7900" b="1"/>
            </a:lvl2pPr>
            <a:lvl3pPr marL="3629254" indent="0">
              <a:buNone/>
              <a:defRPr sz="7100" b="1"/>
            </a:lvl3pPr>
            <a:lvl4pPr marL="5443880" indent="0">
              <a:buNone/>
              <a:defRPr sz="6400" b="1"/>
            </a:lvl4pPr>
            <a:lvl5pPr marL="7258507" indent="0">
              <a:buNone/>
              <a:defRPr sz="6400" b="1"/>
            </a:lvl5pPr>
            <a:lvl6pPr marL="9073134" indent="0">
              <a:buNone/>
              <a:defRPr sz="6400" b="1"/>
            </a:lvl6pPr>
            <a:lvl7pPr marL="10887761" indent="0">
              <a:buNone/>
              <a:defRPr sz="6400" b="1"/>
            </a:lvl7pPr>
            <a:lvl8pPr marL="12702388" indent="0">
              <a:buNone/>
              <a:defRPr sz="6400" b="1"/>
            </a:lvl8pPr>
            <a:lvl9pPr marL="14517014" indent="0">
              <a:buNone/>
              <a:defRPr sz="64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46B4A1D9-D7C0-4CB6-B5AF-4E6BFBFB63B0}"/>
              </a:ext>
            </a:extLst>
          </p:cNvPr>
          <p:cNvSpPr>
            <a:spLocks noGrp="1"/>
          </p:cNvSpPr>
          <p:nvPr>
            <p:ph sz="quarter" idx="4"/>
          </p:nvPr>
        </p:nvSpPr>
        <p:spPr>
          <a:xfrm>
            <a:off x="16404550" y="15781973"/>
            <a:ext cx="13775942" cy="23212904"/>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F9BABCFE-8AB1-4965-ACB1-657289335992}"/>
              </a:ext>
            </a:extLst>
          </p:cNvPr>
          <p:cNvSpPr>
            <a:spLocks noGrp="1"/>
          </p:cNvSpPr>
          <p:nvPr>
            <p:ph type="dt" sz="half" idx="10"/>
          </p:nvPr>
        </p:nvSpPr>
        <p:spPr/>
        <p:txBody>
          <a:bodyPr/>
          <a:lstStyle/>
          <a:p>
            <a:fld id="{F65DAB62-5C16-4E22-A1F2-C1AB73AAC52A}" type="datetimeFigureOut">
              <a:rPr lang="pt-BR" smtClean="0"/>
              <a:pPr/>
              <a:t>24/06/2025</a:t>
            </a:fld>
            <a:endParaRPr lang="pt-BR"/>
          </a:p>
        </p:txBody>
      </p:sp>
      <p:sp>
        <p:nvSpPr>
          <p:cNvPr id="8" name="Espaço Reservado para Rodapé 7">
            <a:extLst>
              <a:ext uri="{FF2B5EF4-FFF2-40B4-BE49-F238E27FC236}">
                <a16:creationId xmlns:a16="http://schemas.microsoft.com/office/drawing/2014/main" id="{4BB6EECD-7694-49B5-8000-E5BFC0807A3C}"/>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5C63695D-1A65-4E6A-B5EB-282DEAC43439}"/>
              </a:ext>
            </a:extLst>
          </p:cNvPr>
          <p:cNvSpPr>
            <a:spLocks noGrp="1"/>
          </p:cNvSpPr>
          <p:nvPr>
            <p:ph type="sldNum" sz="quarter" idx="12"/>
          </p:nvPr>
        </p:nvSpPr>
        <p:spPr/>
        <p:txBody>
          <a:bodyPr/>
          <a:lstStyle/>
          <a:p>
            <a:fld id="{214BB0E3-CB27-4D10-86CD-50AD68DC891F}" type="slidenum">
              <a:rPr lang="pt-BR" smtClean="0"/>
              <a:pPr/>
              <a:t>‹#›</a:t>
            </a:fld>
            <a:endParaRPr lang="pt-BR"/>
          </a:p>
        </p:txBody>
      </p:sp>
    </p:spTree>
    <p:extLst>
      <p:ext uri="{BB962C8B-B14F-4D97-AF65-F5344CB8AC3E}">
        <p14:creationId xmlns:p14="http://schemas.microsoft.com/office/powerpoint/2010/main" val="42945058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C7C06C-0010-4DA5-AF25-6FFC02896AF6}"/>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F70A0ED6-6CD1-4B47-9471-005A0C9726B7}"/>
              </a:ext>
            </a:extLst>
          </p:cNvPr>
          <p:cNvSpPr>
            <a:spLocks noGrp="1"/>
          </p:cNvSpPr>
          <p:nvPr>
            <p:ph type="dt" sz="half" idx="10"/>
          </p:nvPr>
        </p:nvSpPr>
        <p:spPr/>
        <p:txBody>
          <a:bodyPr/>
          <a:lstStyle/>
          <a:p>
            <a:fld id="{F65DAB62-5C16-4E22-A1F2-C1AB73AAC52A}" type="datetimeFigureOut">
              <a:rPr lang="pt-BR" smtClean="0"/>
              <a:pPr/>
              <a:t>24/06/2025</a:t>
            </a:fld>
            <a:endParaRPr lang="pt-BR"/>
          </a:p>
        </p:txBody>
      </p:sp>
      <p:sp>
        <p:nvSpPr>
          <p:cNvPr id="4" name="Espaço Reservado para Rodapé 3">
            <a:extLst>
              <a:ext uri="{FF2B5EF4-FFF2-40B4-BE49-F238E27FC236}">
                <a16:creationId xmlns:a16="http://schemas.microsoft.com/office/drawing/2014/main" id="{7F1F6EEA-863F-4962-92AC-F1FE8D0E2786}"/>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E88E52B8-A455-4D93-93F2-282B130C5AEC}"/>
              </a:ext>
            </a:extLst>
          </p:cNvPr>
          <p:cNvSpPr>
            <a:spLocks noGrp="1"/>
          </p:cNvSpPr>
          <p:nvPr>
            <p:ph type="sldNum" sz="quarter" idx="12"/>
          </p:nvPr>
        </p:nvSpPr>
        <p:spPr/>
        <p:txBody>
          <a:bodyPr/>
          <a:lstStyle/>
          <a:p>
            <a:fld id="{214BB0E3-CB27-4D10-86CD-50AD68DC891F}" type="slidenum">
              <a:rPr lang="pt-BR" smtClean="0"/>
              <a:pPr/>
              <a:t>‹#›</a:t>
            </a:fld>
            <a:endParaRPr lang="pt-BR"/>
          </a:p>
        </p:txBody>
      </p:sp>
    </p:spTree>
    <p:extLst>
      <p:ext uri="{BB962C8B-B14F-4D97-AF65-F5344CB8AC3E}">
        <p14:creationId xmlns:p14="http://schemas.microsoft.com/office/powerpoint/2010/main" val="3064069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A5FB9955-665F-4C0C-BCC7-94041AE3A9C2}"/>
              </a:ext>
            </a:extLst>
          </p:cNvPr>
          <p:cNvSpPr>
            <a:spLocks noGrp="1"/>
          </p:cNvSpPr>
          <p:nvPr>
            <p:ph type="dt" sz="half" idx="10"/>
          </p:nvPr>
        </p:nvSpPr>
        <p:spPr/>
        <p:txBody>
          <a:bodyPr/>
          <a:lstStyle/>
          <a:p>
            <a:fld id="{F65DAB62-5C16-4E22-A1F2-C1AB73AAC52A}" type="datetimeFigureOut">
              <a:rPr lang="pt-BR" smtClean="0"/>
              <a:pPr/>
              <a:t>24/06/2025</a:t>
            </a:fld>
            <a:endParaRPr lang="pt-BR"/>
          </a:p>
        </p:txBody>
      </p:sp>
      <p:sp>
        <p:nvSpPr>
          <p:cNvPr id="3" name="Espaço Reservado para Rodapé 2">
            <a:extLst>
              <a:ext uri="{FF2B5EF4-FFF2-40B4-BE49-F238E27FC236}">
                <a16:creationId xmlns:a16="http://schemas.microsoft.com/office/drawing/2014/main" id="{27BBE990-A057-4915-A251-66601C69BF50}"/>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479EA2B3-1241-481C-AB0B-CA8150740F4C}"/>
              </a:ext>
            </a:extLst>
          </p:cNvPr>
          <p:cNvSpPr>
            <a:spLocks noGrp="1"/>
          </p:cNvSpPr>
          <p:nvPr>
            <p:ph type="sldNum" sz="quarter" idx="12"/>
          </p:nvPr>
        </p:nvSpPr>
        <p:spPr/>
        <p:txBody>
          <a:bodyPr/>
          <a:lstStyle/>
          <a:p>
            <a:fld id="{214BB0E3-CB27-4D10-86CD-50AD68DC891F}" type="slidenum">
              <a:rPr lang="pt-BR" smtClean="0"/>
              <a:pPr/>
              <a:t>‹#›</a:t>
            </a:fld>
            <a:endParaRPr lang="pt-BR"/>
          </a:p>
        </p:txBody>
      </p:sp>
    </p:spTree>
    <p:extLst>
      <p:ext uri="{BB962C8B-B14F-4D97-AF65-F5344CB8AC3E}">
        <p14:creationId xmlns:p14="http://schemas.microsoft.com/office/powerpoint/2010/main" val="19920735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69B8D1-D17B-40CF-9E68-28B19A00F916}"/>
              </a:ext>
            </a:extLst>
          </p:cNvPr>
          <p:cNvSpPr>
            <a:spLocks noGrp="1"/>
          </p:cNvSpPr>
          <p:nvPr>
            <p:ph type="title"/>
          </p:nvPr>
        </p:nvSpPr>
        <p:spPr>
          <a:xfrm>
            <a:off x="2232000" y="2880360"/>
            <a:ext cx="10451149" cy="10081260"/>
          </a:xfrm>
        </p:spPr>
        <p:txBody>
          <a:bodyPr anchor="b"/>
          <a:lstStyle>
            <a:lvl1pPr>
              <a:defRPr sz="127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3C0BE059-CA7C-4C18-9797-3A78202A0045}"/>
              </a:ext>
            </a:extLst>
          </p:cNvPr>
          <p:cNvSpPr>
            <a:spLocks noGrp="1"/>
          </p:cNvSpPr>
          <p:nvPr>
            <p:ph idx="1"/>
          </p:nvPr>
        </p:nvSpPr>
        <p:spPr>
          <a:xfrm>
            <a:off x="13775942" y="6220780"/>
            <a:ext cx="16404550" cy="30703838"/>
          </a:xfrm>
        </p:spPr>
        <p:txBody>
          <a:bodyPr/>
          <a:lstStyle>
            <a:lvl1pPr>
              <a:defRPr sz="12700"/>
            </a:lvl1pPr>
            <a:lvl2pPr>
              <a:defRPr sz="11100"/>
            </a:lvl2pPr>
            <a:lvl3pPr>
              <a:defRPr sz="9500"/>
            </a:lvl3pPr>
            <a:lvl4pPr>
              <a:defRPr sz="7900"/>
            </a:lvl4pPr>
            <a:lvl5pPr>
              <a:defRPr sz="7900"/>
            </a:lvl5pPr>
            <a:lvl6pPr>
              <a:defRPr sz="7900"/>
            </a:lvl6pPr>
            <a:lvl7pPr>
              <a:defRPr sz="7900"/>
            </a:lvl7pPr>
            <a:lvl8pPr>
              <a:defRPr sz="7900"/>
            </a:lvl8pPr>
            <a:lvl9pPr>
              <a:defRPr sz="79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59FE5DD1-6BD7-4914-AF49-EC18D2631224}"/>
              </a:ext>
            </a:extLst>
          </p:cNvPr>
          <p:cNvSpPr>
            <a:spLocks noGrp="1"/>
          </p:cNvSpPr>
          <p:nvPr>
            <p:ph type="body" sz="half" idx="2"/>
          </p:nvPr>
        </p:nvSpPr>
        <p:spPr>
          <a:xfrm>
            <a:off x="2232000" y="12961620"/>
            <a:ext cx="10451149" cy="24013004"/>
          </a:xfrm>
        </p:spPr>
        <p:txBody>
          <a:bodyPr/>
          <a:lstStyle>
            <a:lvl1pPr marL="0" indent="0">
              <a:buNone/>
              <a:defRPr sz="6400"/>
            </a:lvl1pPr>
            <a:lvl2pPr marL="1814627" indent="0">
              <a:buNone/>
              <a:defRPr sz="5600"/>
            </a:lvl2pPr>
            <a:lvl3pPr marL="3629254" indent="0">
              <a:buNone/>
              <a:defRPr sz="4800"/>
            </a:lvl3pPr>
            <a:lvl4pPr marL="5443880" indent="0">
              <a:buNone/>
              <a:defRPr sz="4000"/>
            </a:lvl4pPr>
            <a:lvl5pPr marL="7258507" indent="0">
              <a:buNone/>
              <a:defRPr sz="4000"/>
            </a:lvl5pPr>
            <a:lvl6pPr marL="9073134" indent="0">
              <a:buNone/>
              <a:defRPr sz="4000"/>
            </a:lvl6pPr>
            <a:lvl7pPr marL="10887761" indent="0">
              <a:buNone/>
              <a:defRPr sz="4000"/>
            </a:lvl7pPr>
            <a:lvl8pPr marL="12702388" indent="0">
              <a:buNone/>
              <a:defRPr sz="4000"/>
            </a:lvl8pPr>
            <a:lvl9pPr marL="14517014" indent="0">
              <a:buNone/>
              <a:defRPr sz="4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E23DE40E-17D3-4D7A-9D79-A186C0ECB912}"/>
              </a:ext>
            </a:extLst>
          </p:cNvPr>
          <p:cNvSpPr>
            <a:spLocks noGrp="1"/>
          </p:cNvSpPr>
          <p:nvPr>
            <p:ph type="dt" sz="half" idx="10"/>
          </p:nvPr>
        </p:nvSpPr>
        <p:spPr/>
        <p:txBody>
          <a:bodyPr/>
          <a:lstStyle/>
          <a:p>
            <a:fld id="{F65DAB62-5C16-4E22-A1F2-C1AB73AAC52A}" type="datetimeFigureOut">
              <a:rPr lang="pt-BR" smtClean="0"/>
              <a:pPr/>
              <a:t>24/06/2025</a:t>
            </a:fld>
            <a:endParaRPr lang="pt-BR"/>
          </a:p>
        </p:txBody>
      </p:sp>
      <p:sp>
        <p:nvSpPr>
          <p:cNvPr id="6" name="Espaço Reservado para Rodapé 5">
            <a:extLst>
              <a:ext uri="{FF2B5EF4-FFF2-40B4-BE49-F238E27FC236}">
                <a16:creationId xmlns:a16="http://schemas.microsoft.com/office/drawing/2014/main" id="{93A7EAD8-B291-4A47-8252-5AB0848B75CF}"/>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B1DC565D-9FA1-4D07-B2CF-3BAF495E1D79}"/>
              </a:ext>
            </a:extLst>
          </p:cNvPr>
          <p:cNvSpPr>
            <a:spLocks noGrp="1"/>
          </p:cNvSpPr>
          <p:nvPr>
            <p:ph type="sldNum" sz="quarter" idx="12"/>
          </p:nvPr>
        </p:nvSpPr>
        <p:spPr/>
        <p:txBody>
          <a:bodyPr/>
          <a:lstStyle/>
          <a:p>
            <a:fld id="{214BB0E3-CB27-4D10-86CD-50AD68DC891F}" type="slidenum">
              <a:rPr lang="pt-BR" smtClean="0"/>
              <a:pPr/>
              <a:t>‹#›</a:t>
            </a:fld>
            <a:endParaRPr lang="pt-BR"/>
          </a:p>
        </p:txBody>
      </p:sp>
    </p:spTree>
    <p:extLst>
      <p:ext uri="{BB962C8B-B14F-4D97-AF65-F5344CB8AC3E}">
        <p14:creationId xmlns:p14="http://schemas.microsoft.com/office/powerpoint/2010/main" val="1347520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4C9258-28CD-47A9-A276-1E2262EF1060}"/>
              </a:ext>
            </a:extLst>
          </p:cNvPr>
          <p:cNvSpPr>
            <a:spLocks noGrp="1"/>
          </p:cNvSpPr>
          <p:nvPr>
            <p:ph type="title"/>
          </p:nvPr>
        </p:nvSpPr>
        <p:spPr>
          <a:xfrm>
            <a:off x="2232000" y="2880360"/>
            <a:ext cx="10451149" cy="10081260"/>
          </a:xfrm>
        </p:spPr>
        <p:txBody>
          <a:bodyPr anchor="b"/>
          <a:lstStyle>
            <a:lvl1pPr>
              <a:defRPr sz="12700"/>
            </a:lvl1pPr>
          </a:lstStyle>
          <a:p>
            <a:r>
              <a:rPr lang="pt-BR"/>
              <a:t>Clique para editar o título Mestre</a:t>
            </a:r>
          </a:p>
        </p:txBody>
      </p:sp>
      <p:sp>
        <p:nvSpPr>
          <p:cNvPr id="3" name="Espaço Reservado para Imagem 2">
            <a:extLst>
              <a:ext uri="{FF2B5EF4-FFF2-40B4-BE49-F238E27FC236}">
                <a16:creationId xmlns:a16="http://schemas.microsoft.com/office/drawing/2014/main" id="{98CCB994-E641-4A2F-98E4-6CA154DA925B}"/>
              </a:ext>
            </a:extLst>
          </p:cNvPr>
          <p:cNvSpPr>
            <a:spLocks noGrp="1"/>
          </p:cNvSpPr>
          <p:nvPr>
            <p:ph type="pic" idx="1"/>
          </p:nvPr>
        </p:nvSpPr>
        <p:spPr>
          <a:xfrm>
            <a:off x="13775942" y="6220780"/>
            <a:ext cx="16404550" cy="30703838"/>
          </a:xfrm>
        </p:spPr>
        <p:txBody>
          <a:bodyPr/>
          <a:lstStyle>
            <a:lvl1pPr marL="0" indent="0">
              <a:buNone/>
              <a:defRPr sz="12700"/>
            </a:lvl1pPr>
            <a:lvl2pPr marL="1814627" indent="0">
              <a:buNone/>
              <a:defRPr sz="11100"/>
            </a:lvl2pPr>
            <a:lvl3pPr marL="3629254" indent="0">
              <a:buNone/>
              <a:defRPr sz="9500"/>
            </a:lvl3pPr>
            <a:lvl4pPr marL="5443880" indent="0">
              <a:buNone/>
              <a:defRPr sz="7900"/>
            </a:lvl4pPr>
            <a:lvl5pPr marL="7258507" indent="0">
              <a:buNone/>
              <a:defRPr sz="7900"/>
            </a:lvl5pPr>
            <a:lvl6pPr marL="9073134" indent="0">
              <a:buNone/>
              <a:defRPr sz="7900"/>
            </a:lvl6pPr>
            <a:lvl7pPr marL="10887761" indent="0">
              <a:buNone/>
              <a:defRPr sz="7900"/>
            </a:lvl7pPr>
            <a:lvl8pPr marL="12702388" indent="0">
              <a:buNone/>
              <a:defRPr sz="7900"/>
            </a:lvl8pPr>
            <a:lvl9pPr marL="14517014" indent="0">
              <a:buNone/>
              <a:defRPr sz="7900"/>
            </a:lvl9pPr>
          </a:lstStyle>
          <a:p>
            <a:endParaRPr lang="pt-BR"/>
          </a:p>
        </p:txBody>
      </p:sp>
      <p:sp>
        <p:nvSpPr>
          <p:cNvPr id="4" name="Espaço Reservado para Texto 3">
            <a:extLst>
              <a:ext uri="{FF2B5EF4-FFF2-40B4-BE49-F238E27FC236}">
                <a16:creationId xmlns:a16="http://schemas.microsoft.com/office/drawing/2014/main" id="{EB378BF8-8CCD-4736-A27A-1DAA44EF26B1}"/>
              </a:ext>
            </a:extLst>
          </p:cNvPr>
          <p:cNvSpPr>
            <a:spLocks noGrp="1"/>
          </p:cNvSpPr>
          <p:nvPr>
            <p:ph type="body" sz="half" idx="2"/>
          </p:nvPr>
        </p:nvSpPr>
        <p:spPr>
          <a:xfrm>
            <a:off x="2232000" y="12961620"/>
            <a:ext cx="10451149" cy="24013004"/>
          </a:xfrm>
        </p:spPr>
        <p:txBody>
          <a:bodyPr/>
          <a:lstStyle>
            <a:lvl1pPr marL="0" indent="0">
              <a:buNone/>
              <a:defRPr sz="6400"/>
            </a:lvl1pPr>
            <a:lvl2pPr marL="1814627" indent="0">
              <a:buNone/>
              <a:defRPr sz="5600"/>
            </a:lvl2pPr>
            <a:lvl3pPr marL="3629254" indent="0">
              <a:buNone/>
              <a:defRPr sz="4800"/>
            </a:lvl3pPr>
            <a:lvl4pPr marL="5443880" indent="0">
              <a:buNone/>
              <a:defRPr sz="4000"/>
            </a:lvl4pPr>
            <a:lvl5pPr marL="7258507" indent="0">
              <a:buNone/>
              <a:defRPr sz="4000"/>
            </a:lvl5pPr>
            <a:lvl6pPr marL="9073134" indent="0">
              <a:buNone/>
              <a:defRPr sz="4000"/>
            </a:lvl6pPr>
            <a:lvl7pPr marL="10887761" indent="0">
              <a:buNone/>
              <a:defRPr sz="4000"/>
            </a:lvl7pPr>
            <a:lvl8pPr marL="12702388" indent="0">
              <a:buNone/>
              <a:defRPr sz="4000"/>
            </a:lvl8pPr>
            <a:lvl9pPr marL="14517014" indent="0">
              <a:buNone/>
              <a:defRPr sz="4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2ED38984-C2CF-4B75-9384-11157382FE24}"/>
              </a:ext>
            </a:extLst>
          </p:cNvPr>
          <p:cNvSpPr>
            <a:spLocks noGrp="1"/>
          </p:cNvSpPr>
          <p:nvPr>
            <p:ph type="dt" sz="half" idx="10"/>
          </p:nvPr>
        </p:nvSpPr>
        <p:spPr/>
        <p:txBody>
          <a:bodyPr/>
          <a:lstStyle/>
          <a:p>
            <a:fld id="{F65DAB62-5C16-4E22-A1F2-C1AB73AAC52A}" type="datetimeFigureOut">
              <a:rPr lang="pt-BR" smtClean="0"/>
              <a:pPr/>
              <a:t>24/06/2025</a:t>
            </a:fld>
            <a:endParaRPr lang="pt-BR"/>
          </a:p>
        </p:txBody>
      </p:sp>
      <p:sp>
        <p:nvSpPr>
          <p:cNvPr id="6" name="Espaço Reservado para Rodapé 5">
            <a:extLst>
              <a:ext uri="{FF2B5EF4-FFF2-40B4-BE49-F238E27FC236}">
                <a16:creationId xmlns:a16="http://schemas.microsoft.com/office/drawing/2014/main" id="{11BC665F-9F86-418A-A7E2-3BAF0B3BCAB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AEC8A812-E800-4552-95A8-4116663F493B}"/>
              </a:ext>
            </a:extLst>
          </p:cNvPr>
          <p:cNvSpPr>
            <a:spLocks noGrp="1"/>
          </p:cNvSpPr>
          <p:nvPr>
            <p:ph type="sldNum" sz="quarter" idx="12"/>
          </p:nvPr>
        </p:nvSpPr>
        <p:spPr/>
        <p:txBody>
          <a:bodyPr/>
          <a:lstStyle/>
          <a:p>
            <a:fld id="{214BB0E3-CB27-4D10-86CD-50AD68DC891F}" type="slidenum">
              <a:rPr lang="pt-BR" smtClean="0"/>
              <a:pPr/>
              <a:t>‹#›</a:t>
            </a:fld>
            <a:endParaRPr lang="pt-BR"/>
          </a:p>
        </p:txBody>
      </p:sp>
    </p:spTree>
    <p:extLst>
      <p:ext uri="{BB962C8B-B14F-4D97-AF65-F5344CB8AC3E}">
        <p14:creationId xmlns:p14="http://schemas.microsoft.com/office/powerpoint/2010/main" val="1524760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5473F5-5812-4988-B777-3DBD119150B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D127AF00-27EC-484A-9BC0-9B673F1ADDFA}"/>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22DBA730-D98D-4186-AD18-E3D070FF47D4}"/>
              </a:ext>
            </a:extLst>
          </p:cNvPr>
          <p:cNvSpPr>
            <a:spLocks noGrp="1"/>
          </p:cNvSpPr>
          <p:nvPr>
            <p:ph type="dt" sz="half" idx="10"/>
          </p:nvPr>
        </p:nvSpPr>
        <p:spPr/>
        <p:txBody>
          <a:bodyPr/>
          <a:lstStyle/>
          <a:p>
            <a:fld id="{F65DAB62-5C16-4E22-A1F2-C1AB73AAC52A}" type="datetimeFigureOut">
              <a:rPr lang="pt-BR" smtClean="0"/>
              <a:pPr/>
              <a:t>24/06/2025</a:t>
            </a:fld>
            <a:endParaRPr lang="pt-BR"/>
          </a:p>
        </p:txBody>
      </p:sp>
      <p:sp>
        <p:nvSpPr>
          <p:cNvPr id="5" name="Espaço Reservado para Rodapé 4">
            <a:extLst>
              <a:ext uri="{FF2B5EF4-FFF2-40B4-BE49-F238E27FC236}">
                <a16:creationId xmlns:a16="http://schemas.microsoft.com/office/drawing/2014/main" id="{EFDA8CBC-15A0-443A-A835-5E01DE9F7E4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7B5EA687-2919-4CED-A574-9396DB36F8FF}"/>
              </a:ext>
            </a:extLst>
          </p:cNvPr>
          <p:cNvSpPr>
            <a:spLocks noGrp="1"/>
          </p:cNvSpPr>
          <p:nvPr>
            <p:ph type="sldNum" sz="quarter" idx="12"/>
          </p:nvPr>
        </p:nvSpPr>
        <p:spPr/>
        <p:txBody>
          <a:bodyPr/>
          <a:lstStyle/>
          <a:p>
            <a:fld id="{214BB0E3-CB27-4D10-86CD-50AD68DC891F}" type="slidenum">
              <a:rPr lang="pt-BR" smtClean="0"/>
              <a:pPr/>
              <a:t>‹#›</a:t>
            </a:fld>
            <a:endParaRPr lang="pt-BR"/>
          </a:p>
        </p:txBody>
      </p:sp>
    </p:spTree>
    <p:extLst>
      <p:ext uri="{BB962C8B-B14F-4D97-AF65-F5344CB8AC3E}">
        <p14:creationId xmlns:p14="http://schemas.microsoft.com/office/powerpoint/2010/main" val="2380665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415B3A50-0207-4AF1-A696-E148EA68DE78}"/>
              </a:ext>
            </a:extLst>
          </p:cNvPr>
          <p:cNvSpPr>
            <a:spLocks noGrp="1"/>
          </p:cNvSpPr>
          <p:nvPr>
            <p:ph type="title" orient="vert"/>
          </p:nvPr>
        </p:nvSpPr>
        <p:spPr>
          <a:xfrm>
            <a:off x="23189148" y="2300288"/>
            <a:ext cx="6987123" cy="36614579"/>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425F01E0-FADF-4DA4-9680-7C7E33827034}"/>
              </a:ext>
            </a:extLst>
          </p:cNvPr>
          <p:cNvSpPr>
            <a:spLocks noGrp="1"/>
          </p:cNvSpPr>
          <p:nvPr>
            <p:ph type="body" orient="vert" idx="1"/>
          </p:nvPr>
        </p:nvSpPr>
        <p:spPr>
          <a:xfrm>
            <a:off x="2227779" y="2300288"/>
            <a:ext cx="20556319" cy="36614579"/>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ADE5B47-896C-4C39-AB76-FB5CBEBCC020}"/>
              </a:ext>
            </a:extLst>
          </p:cNvPr>
          <p:cNvSpPr>
            <a:spLocks noGrp="1"/>
          </p:cNvSpPr>
          <p:nvPr>
            <p:ph type="dt" sz="half" idx="10"/>
          </p:nvPr>
        </p:nvSpPr>
        <p:spPr/>
        <p:txBody>
          <a:bodyPr/>
          <a:lstStyle/>
          <a:p>
            <a:fld id="{F65DAB62-5C16-4E22-A1F2-C1AB73AAC52A}" type="datetimeFigureOut">
              <a:rPr lang="pt-BR" smtClean="0"/>
              <a:pPr/>
              <a:t>24/06/2025</a:t>
            </a:fld>
            <a:endParaRPr lang="pt-BR"/>
          </a:p>
        </p:txBody>
      </p:sp>
      <p:sp>
        <p:nvSpPr>
          <p:cNvPr id="5" name="Espaço Reservado para Rodapé 4">
            <a:extLst>
              <a:ext uri="{FF2B5EF4-FFF2-40B4-BE49-F238E27FC236}">
                <a16:creationId xmlns:a16="http://schemas.microsoft.com/office/drawing/2014/main" id="{9181CB4D-CFC9-4881-A4A5-1EB509089BD1}"/>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C73B90DF-C684-41E4-B144-395E56ECCBB4}"/>
              </a:ext>
            </a:extLst>
          </p:cNvPr>
          <p:cNvSpPr>
            <a:spLocks noGrp="1"/>
          </p:cNvSpPr>
          <p:nvPr>
            <p:ph type="sldNum" sz="quarter" idx="12"/>
          </p:nvPr>
        </p:nvSpPr>
        <p:spPr/>
        <p:txBody>
          <a:bodyPr/>
          <a:lstStyle/>
          <a:p>
            <a:fld id="{214BB0E3-CB27-4D10-86CD-50AD68DC891F}" type="slidenum">
              <a:rPr lang="pt-BR" smtClean="0"/>
              <a:pPr/>
              <a:t>‹#›</a:t>
            </a:fld>
            <a:endParaRPr lang="pt-BR"/>
          </a:p>
        </p:txBody>
      </p:sp>
    </p:spTree>
    <p:extLst>
      <p:ext uri="{BB962C8B-B14F-4D97-AF65-F5344CB8AC3E}">
        <p14:creationId xmlns:p14="http://schemas.microsoft.com/office/powerpoint/2010/main" val="31845415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0DE77DF1-2437-4C9D-9C2A-4F286B9D9F21}"/>
              </a:ext>
            </a:extLst>
          </p:cNvPr>
          <p:cNvSpPr>
            <a:spLocks noGrp="1"/>
          </p:cNvSpPr>
          <p:nvPr>
            <p:ph type="title"/>
          </p:nvPr>
        </p:nvSpPr>
        <p:spPr>
          <a:xfrm>
            <a:off x="2227779" y="2300291"/>
            <a:ext cx="27948493" cy="8351047"/>
          </a:xfrm>
          <a:prstGeom prst="rect">
            <a:avLst/>
          </a:prstGeom>
        </p:spPr>
        <p:txBody>
          <a:bodyPr vert="horz" lIns="362925" tIns="181463" rIns="362925" bIns="181463"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40EE54E3-8C7C-4B46-B06F-0BBCF2D9E7BD}"/>
              </a:ext>
            </a:extLst>
          </p:cNvPr>
          <p:cNvSpPr>
            <a:spLocks noGrp="1"/>
          </p:cNvSpPr>
          <p:nvPr>
            <p:ph type="body" idx="1"/>
          </p:nvPr>
        </p:nvSpPr>
        <p:spPr>
          <a:xfrm>
            <a:off x="2227779" y="11501438"/>
            <a:ext cx="27948493" cy="27413429"/>
          </a:xfrm>
          <a:prstGeom prst="rect">
            <a:avLst/>
          </a:prstGeom>
        </p:spPr>
        <p:txBody>
          <a:bodyPr vert="horz" lIns="362925" tIns="181463" rIns="362925" bIns="181463"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4F200B9-F487-4DD3-BCF2-8C8F3E3D9FB0}"/>
              </a:ext>
            </a:extLst>
          </p:cNvPr>
          <p:cNvSpPr>
            <a:spLocks noGrp="1"/>
          </p:cNvSpPr>
          <p:nvPr>
            <p:ph type="dt" sz="half" idx="2"/>
          </p:nvPr>
        </p:nvSpPr>
        <p:spPr>
          <a:xfrm>
            <a:off x="2227779" y="40045008"/>
            <a:ext cx="7290911" cy="2300288"/>
          </a:xfrm>
          <a:prstGeom prst="rect">
            <a:avLst/>
          </a:prstGeom>
        </p:spPr>
        <p:txBody>
          <a:bodyPr vert="horz" lIns="362925" tIns="181463" rIns="362925" bIns="181463" rtlCol="0" anchor="ctr"/>
          <a:lstStyle>
            <a:lvl1pPr algn="l">
              <a:defRPr sz="4800">
                <a:solidFill>
                  <a:schemeClr val="tx1">
                    <a:tint val="75000"/>
                  </a:schemeClr>
                </a:solidFill>
              </a:defRPr>
            </a:lvl1pPr>
          </a:lstStyle>
          <a:p>
            <a:fld id="{F65DAB62-5C16-4E22-A1F2-C1AB73AAC52A}" type="datetimeFigureOut">
              <a:rPr lang="pt-BR" smtClean="0"/>
              <a:pPr/>
              <a:t>24/06/2025</a:t>
            </a:fld>
            <a:endParaRPr lang="pt-BR"/>
          </a:p>
        </p:txBody>
      </p:sp>
      <p:sp>
        <p:nvSpPr>
          <p:cNvPr id="5" name="Espaço Reservado para Rodapé 4">
            <a:extLst>
              <a:ext uri="{FF2B5EF4-FFF2-40B4-BE49-F238E27FC236}">
                <a16:creationId xmlns:a16="http://schemas.microsoft.com/office/drawing/2014/main" id="{C88683C5-E96A-4FF1-90F6-C1A43569FEAC}"/>
              </a:ext>
            </a:extLst>
          </p:cNvPr>
          <p:cNvSpPr>
            <a:spLocks noGrp="1"/>
          </p:cNvSpPr>
          <p:nvPr>
            <p:ph type="ftr" sz="quarter" idx="3"/>
          </p:nvPr>
        </p:nvSpPr>
        <p:spPr>
          <a:xfrm>
            <a:off x="10733842" y="40045008"/>
            <a:ext cx="10936367" cy="2300288"/>
          </a:xfrm>
          <a:prstGeom prst="rect">
            <a:avLst/>
          </a:prstGeom>
        </p:spPr>
        <p:txBody>
          <a:bodyPr vert="horz" lIns="362925" tIns="181463" rIns="362925" bIns="181463" rtlCol="0" anchor="ctr"/>
          <a:lstStyle>
            <a:lvl1pPr algn="ctr">
              <a:defRPr sz="48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4AEB325E-1863-4EAC-B7EA-138572F88D21}"/>
              </a:ext>
            </a:extLst>
          </p:cNvPr>
          <p:cNvSpPr>
            <a:spLocks noGrp="1"/>
          </p:cNvSpPr>
          <p:nvPr>
            <p:ph type="sldNum" sz="quarter" idx="4"/>
          </p:nvPr>
        </p:nvSpPr>
        <p:spPr>
          <a:xfrm>
            <a:off x="22885360" y="40045008"/>
            <a:ext cx="7290911" cy="2300288"/>
          </a:xfrm>
          <a:prstGeom prst="rect">
            <a:avLst/>
          </a:prstGeom>
        </p:spPr>
        <p:txBody>
          <a:bodyPr vert="horz" lIns="362925" tIns="181463" rIns="362925" bIns="181463" rtlCol="0" anchor="ctr"/>
          <a:lstStyle>
            <a:lvl1pPr algn="r">
              <a:defRPr sz="4800">
                <a:solidFill>
                  <a:schemeClr val="tx1">
                    <a:tint val="75000"/>
                  </a:schemeClr>
                </a:solidFill>
              </a:defRPr>
            </a:lvl1pPr>
          </a:lstStyle>
          <a:p>
            <a:fld id="{214BB0E3-CB27-4D10-86CD-50AD68DC891F}" type="slidenum">
              <a:rPr lang="pt-BR" smtClean="0"/>
              <a:pPr/>
              <a:t>‹#›</a:t>
            </a:fld>
            <a:endParaRPr lang="pt-BR"/>
          </a:p>
        </p:txBody>
      </p:sp>
    </p:spTree>
    <p:extLst>
      <p:ext uri="{BB962C8B-B14F-4D97-AF65-F5344CB8AC3E}">
        <p14:creationId xmlns:p14="http://schemas.microsoft.com/office/powerpoint/2010/main" val="9378331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3629254" rtl="0" eaLnBrk="1" latinLnBrk="0" hangingPunct="1">
        <a:lnSpc>
          <a:spcPct val="90000"/>
        </a:lnSpc>
        <a:spcBef>
          <a:spcPct val="0"/>
        </a:spcBef>
        <a:buNone/>
        <a:defRPr sz="17500" kern="1200">
          <a:solidFill>
            <a:schemeClr val="tx1"/>
          </a:solidFill>
          <a:latin typeface="+mj-lt"/>
          <a:ea typeface="+mj-ea"/>
          <a:cs typeface="+mj-cs"/>
        </a:defRPr>
      </a:lvl1pPr>
    </p:titleStyle>
    <p:bodyStyle>
      <a:lvl1pPr marL="907313" indent="-907313" algn="l" defTabSz="3629254" rtl="0" eaLnBrk="1" latinLnBrk="0" hangingPunct="1">
        <a:lnSpc>
          <a:spcPct val="90000"/>
        </a:lnSpc>
        <a:spcBef>
          <a:spcPts val="3969"/>
        </a:spcBef>
        <a:buFont typeface="Arial" panose="020B0604020202020204" pitchFamily="34" charset="0"/>
        <a:buChar char="•"/>
        <a:defRPr sz="11100" kern="1200">
          <a:solidFill>
            <a:schemeClr val="tx1"/>
          </a:solidFill>
          <a:latin typeface="+mn-lt"/>
          <a:ea typeface="+mn-ea"/>
          <a:cs typeface="+mn-cs"/>
        </a:defRPr>
      </a:lvl1pPr>
      <a:lvl2pPr marL="2721940" indent="-907313" algn="l" defTabSz="3629254" rtl="0" eaLnBrk="1" latinLnBrk="0" hangingPunct="1">
        <a:lnSpc>
          <a:spcPct val="90000"/>
        </a:lnSpc>
        <a:spcBef>
          <a:spcPts val="1985"/>
        </a:spcBef>
        <a:buFont typeface="Arial" panose="020B0604020202020204" pitchFamily="34" charset="0"/>
        <a:buChar char="•"/>
        <a:defRPr sz="9500" kern="1200">
          <a:solidFill>
            <a:schemeClr val="tx1"/>
          </a:solidFill>
          <a:latin typeface="+mn-lt"/>
          <a:ea typeface="+mn-ea"/>
          <a:cs typeface="+mn-cs"/>
        </a:defRPr>
      </a:lvl2pPr>
      <a:lvl3pPr marL="4536567" indent="-907313" algn="l" defTabSz="3629254" rtl="0" eaLnBrk="1" latinLnBrk="0" hangingPunct="1">
        <a:lnSpc>
          <a:spcPct val="90000"/>
        </a:lnSpc>
        <a:spcBef>
          <a:spcPts val="1985"/>
        </a:spcBef>
        <a:buFont typeface="Arial" panose="020B0604020202020204" pitchFamily="34" charset="0"/>
        <a:buChar char="•"/>
        <a:defRPr sz="7900" kern="1200">
          <a:solidFill>
            <a:schemeClr val="tx1"/>
          </a:solidFill>
          <a:latin typeface="+mn-lt"/>
          <a:ea typeface="+mn-ea"/>
          <a:cs typeface="+mn-cs"/>
        </a:defRPr>
      </a:lvl3pPr>
      <a:lvl4pPr marL="6351194" indent="-907313" algn="l" defTabSz="3629254" rtl="0" eaLnBrk="1" latinLnBrk="0" hangingPunct="1">
        <a:lnSpc>
          <a:spcPct val="90000"/>
        </a:lnSpc>
        <a:spcBef>
          <a:spcPts val="1985"/>
        </a:spcBef>
        <a:buFont typeface="Arial" panose="020B0604020202020204" pitchFamily="34" charset="0"/>
        <a:buChar char="•"/>
        <a:defRPr sz="7100" kern="1200">
          <a:solidFill>
            <a:schemeClr val="tx1"/>
          </a:solidFill>
          <a:latin typeface="+mn-lt"/>
          <a:ea typeface="+mn-ea"/>
          <a:cs typeface="+mn-cs"/>
        </a:defRPr>
      </a:lvl4pPr>
      <a:lvl5pPr marL="8165821" indent="-907313" algn="l" defTabSz="3629254" rtl="0" eaLnBrk="1" latinLnBrk="0" hangingPunct="1">
        <a:lnSpc>
          <a:spcPct val="90000"/>
        </a:lnSpc>
        <a:spcBef>
          <a:spcPts val="1985"/>
        </a:spcBef>
        <a:buFont typeface="Arial" panose="020B0604020202020204" pitchFamily="34" charset="0"/>
        <a:buChar char="•"/>
        <a:defRPr sz="7100" kern="1200">
          <a:solidFill>
            <a:schemeClr val="tx1"/>
          </a:solidFill>
          <a:latin typeface="+mn-lt"/>
          <a:ea typeface="+mn-ea"/>
          <a:cs typeface="+mn-cs"/>
        </a:defRPr>
      </a:lvl5pPr>
      <a:lvl6pPr marL="9980447" indent="-907313" algn="l" defTabSz="3629254" rtl="0" eaLnBrk="1" latinLnBrk="0" hangingPunct="1">
        <a:lnSpc>
          <a:spcPct val="90000"/>
        </a:lnSpc>
        <a:spcBef>
          <a:spcPts val="1985"/>
        </a:spcBef>
        <a:buFont typeface="Arial" panose="020B0604020202020204" pitchFamily="34" charset="0"/>
        <a:buChar char="•"/>
        <a:defRPr sz="7100" kern="1200">
          <a:solidFill>
            <a:schemeClr val="tx1"/>
          </a:solidFill>
          <a:latin typeface="+mn-lt"/>
          <a:ea typeface="+mn-ea"/>
          <a:cs typeface="+mn-cs"/>
        </a:defRPr>
      </a:lvl6pPr>
      <a:lvl7pPr marL="11795074" indent="-907313" algn="l" defTabSz="3629254" rtl="0" eaLnBrk="1" latinLnBrk="0" hangingPunct="1">
        <a:lnSpc>
          <a:spcPct val="90000"/>
        </a:lnSpc>
        <a:spcBef>
          <a:spcPts val="1985"/>
        </a:spcBef>
        <a:buFont typeface="Arial" panose="020B0604020202020204" pitchFamily="34" charset="0"/>
        <a:buChar char="•"/>
        <a:defRPr sz="7100" kern="1200">
          <a:solidFill>
            <a:schemeClr val="tx1"/>
          </a:solidFill>
          <a:latin typeface="+mn-lt"/>
          <a:ea typeface="+mn-ea"/>
          <a:cs typeface="+mn-cs"/>
        </a:defRPr>
      </a:lvl7pPr>
      <a:lvl8pPr marL="13609701" indent="-907313" algn="l" defTabSz="3629254" rtl="0" eaLnBrk="1" latinLnBrk="0" hangingPunct="1">
        <a:lnSpc>
          <a:spcPct val="90000"/>
        </a:lnSpc>
        <a:spcBef>
          <a:spcPts val="1985"/>
        </a:spcBef>
        <a:buFont typeface="Arial" panose="020B0604020202020204" pitchFamily="34" charset="0"/>
        <a:buChar char="•"/>
        <a:defRPr sz="7100" kern="1200">
          <a:solidFill>
            <a:schemeClr val="tx1"/>
          </a:solidFill>
          <a:latin typeface="+mn-lt"/>
          <a:ea typeface="+mn-ea"/>
          <a:cs typeface="+mn-cs"/>
        </a:defRPr>
      </a:lvl8pPr>
      <a:lvl9pPr marL="15424328" indent="-907313" algn="l" defTabSz="3629254" rtl="0" eaLnBrk="1" latinLnBrk="0" hangingPunct="1">
        <a:lnSpc>
          <a:spcPct val="90000"/>
        </a:lnSpc>
        <a:spcBef>
          <a:spcPts val="1985"/>
        </a:spcBef>
        <a:buFont typeface="Arial" panose="020B0604020202020204" pitchFamily="34" charset="0"/>
        <a:buChar char="•"/>
        <a:defRPr sz="7100" kern="1200">
          <a:solidFill>
            <a:schemeClr val="tx1"/>
          </a:solidFill>
          <a:latin typeface="+mn-lt"/>
          <a:ea typeface="+mn-ea"/>
          <a:cs typeface="+mn-cs"/>
        </a:defRPr>
      </a:lvl9pPr>
    </p:bodyStyle>
    <p:otherStyle>
      <a:defPPr>
        <a:defRPr lang="pt-BR"/>
      </a:defPPr>
      <a:lvl1pPr marL="0" algn="l" defTabSz="3629254" rtl="0" eaLnBrk="1" latinLnBrk="0" hangingPunct="1">
        <a:defRPr sz="7100" kern="1200">
          <a:solidFill>
            <a:schemeClr val="tx1"/>
          </a:solidFill>
          <a:latin typeface="+mn-lt"/>
          <a:ea typeface="+mn-ea"/>
          <a:cs typeface="+mn-cs"/>
        </a:defRPr>
      </a:lvl1pPr>
      <a:lvl2pPr marL="1814627" algn="l" defTabSz="3629254" rtl="0" eaLnBrk="1" latinLnBrk="0" hangingPunct="1">
        <a:defRPr sz="7100" kern="1200">
          <a:solidFill>
            <a:schemeClr val="tx1"/>
          </a:solidFill>
          <a:latin typeface="+mn-lt"/>
          <a:ea typeface="+mn-ea"/>
          <a:cs typeface="+mn-cs"/>
        </a:defRPr>
      </a:lvl2pPr>
      <a:lvl3pPr marL="3629254" algn="l" defTabSz="3629254" rtl="0" eaLnBrk="1" latinLnBrk="0" hangingPunct="1">
        <a:defRPr sz="7100" kern="1200">
          <a:solidFill>
            <a:schemeClr val="tx1"/>
          </a:solidFill>
          <a:latin typeface="+mn-lt"/>
          <a:ea typeface="+mn-ea"/>
          <a:cs typeface="+mn-cs"/>
        </a:defRPr>
      </a:lvl3pPr>
      <a:lvl4pPr marL="5443880" algn="l" defTabSz="3629254" rtl="0" eaLnBrk="1" latinLnBrk="0" hangingPunct="1">
        <a:defRPr sz="7100" kern="1200">
          <a:solidFill>
            <a:schemeClr val="tx1"/>
          </a:solidFill>
          <a:latin typeface="+mn-lt"/>
          <a:ea typeface="+mn-ea"/>
          <a:cs typeface="+mn-cs"/>
        </a:defRPr>
      </a:lvl4pPr>
      <a:lvl5pPr marL="7258507" algn="l" defTabSz="3629254" rtl="0" eaLnBrk="1" latinLnBrk="0" hangingPunct="1">
        <a:defRPr sz="7100" kern="1200">
          <a:solidFill>
            <a:schemeClr val="tx1"/>
          </a:solidFill>
          <a:latin typeface="+mn-lt"/>
          <a:ea typeface="+mn-ea"/>
          <a:cs typeface="+mn-cs"/>
        </a:defRPr>
      </a:lvl5pPr>
      <a:lvl6pPr marL="9073134" algn="l" defTabSz="3629254" rtl="0" eaLnBrk="1" latinLnBrk="0" hangingPunct="1">
        <a:defRPr sz="7100" kern="1200">
          <a:solidFill>
            <a:schemeClr val="tx1"/>
          </a:solidFill>
          <a:latin typeface="+mn-lt"/>
          <a:ea typeface="+mn-ea"/>
          <a:cs typeface="+mn-cs"/>
        </a:defRPr>
      </a:lvl6pPr>
      <a:lvl7pPr marL="10887761" algn="l" defTabSz="3629254" rtl="0" eaLnBrk="1" latinLnBrk="0" hangingPunct="1">
        <a:defRPr sz="7100" kern="1200">
          <a:solidFill>
            <a:schemeClr val="tx1"/>
          </a:solidFill>
          <a:latin typeface="+mn-lt"/>
          <a:ea typeface="+mn-ea"/>
          <a:cs typeface="+mn-cs"/>
        </a:defRPr>
      </a:lvl7pPr>
      <a:lvl8pPr marL="12702388" algn="l" defTabSz="3629254" rtl="0" eaLnBrk="1" latinLnBrk="0" hangingPunct="1">
        <a:defRPr sz="7100" kern="1200">
          <a:solidFill>
            <a:schemeClr val="tx1"/>
          </a:solidFill>
          <a:latin typeface="+mn-lt"/>
          <a:ea typeface="+mn-ea"/>
          <a:cs typeface="+mn-cs"/>
        </a:defRPr>
      </a:lvl8pPr>
      <a:lvl9pPr marL="14517014" algn="l" defTabSz="3629254" rtl="0" eaLnBrk="1" latinLnBrk="0" hangingPunct="1">
        <a:defRPr sz="7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227778" y="3824291"/>
            <a:ext cx="27948493" cy="20127909"/>
          </a:xfrm>
        </p:spPr>
        <p:txBody>
          <a:bodyPr>
            <a:noAutofit/>
          </a:bodyPr>
          <a:lstStyle/>
          <a:p>
            <a:pPr>
              <a:lnSpc>
                <a:spcPct val="150000"/>
              </a:lnSpc>
            </a:pPr>
            <a:r>
              <a:rPr lang="pt-BR" sz="3600" b="1" dirty="0" err="1">
                <a:solidFill>
                  <a:srgbClr val="212529"/>
                </a:solidFill>
                <a:latin typeface="Arial"/>
                <a:cs typeface="Arial"/>
              </a:rPr>
              <a:t>Additional</a:t>
            </a:r>
            <a:r>
              <a:rPr lang="pt-BR" sz="3600" b="1" dirty="0">
                <a:solidFill>
                  <a:srgbClr val="212529"/>
                </a:solidFill>
                <a:latin typeface="Arial"/>
                <a:cs typeface="Arial"/>
              </a:rPr>
              <a:t> </a:t>
            </a:r>
            <a:r>
              <a:rPr lang="pt-BR" sz="3600" b="1" dirty="0" err="1">
                <a:solidFill>
                  <a:srgbClr val="212529"/>
                </a:solidFill>
                <a:latin typeface="Arial"/>
                <a:cs typeface="Arial"/>
              </a:rPr>
              <a:t>Guidelines</a:t>
            </a:r>
            <a:r>
              <a:rPr lang="pt-BR" sz="3600" b="1" dirty="0">
                <a:solidFill>
                  <a:srgbClr val="212529"/>
                </a:solidFill>
                <a:latin typeface="Arial"/>
                <a:cs typeface="Arial"/>
              </a:rPr>
              <a:t>:</a:t>
            </a:r>
            <a:br>
              <a:rPr lang="pt-BR" sz="3600" b="1" dirty="0">
                <a:solidFill>
                  <a:srgbClr val="212529"/>
                </a:solidFill>
                <a:latin typeface="Arial"/>
                <a:cs typeface="Arial"/>
              </a:rPr>
            </a:br>
            <a:br>
              <a:rPr lang="pt-BR" sz="3600" b="1" dirty="0">
                <a:solidFill>
                  <a:srgbClr val="212529"/>
                </a:solidFill>
                <a:latin typeface="Arial"/>
                <a:cs typeface="Arial"/>
              </a:rPr>
            </a:br>
            <a:r>
              <a:rPr lang="pt-BR" sz="3600" b="1" dirty="0">
                <a:solidFill>
                  <a:srgbClr val="212529"/>
                </a:solidFill>
                <a:latin typeface="Arial"/>
                <a:cs typeface="Arial"/>
              </a:rPr>
              <a:t>The poster layout </a:t>
            </a:r>
            <a:r>
              <a:rPr lang="pt-BR" sz="3600" b="1" dirty="0" err="1">
                <a:solidFill>
                  <a:srgbClr val="212529"/>
                </a:solidFill>
                <a:latin typeface="Arial"/>
                <a:cs typeface="Arial"/>
              </a:rPr>
              <a:t>shown</a:t>
            </a:r>
            <a:r>
              <a:rPr lang="pt-BR" sz="3600" b="1" dirty="0">
                <a:solidFill>
                  <a:srgbClr val="212529"/>
                </a:solidFill>
                <a:latin typeface="Arial"/>
                <a:cs typeface="Arial"/>
              </a:rPr>
              <a:t> </a:t>
            </a:r>
            <a:r>
              <a:rPr lang="pt-BR" sz="3600" b="1" dirty="0" err="1">
                <a:solidFill>
                  <a:srgbClr val="212529"/>
                </a:solidFill>
                <a:latin typeface="Arial"/>
                <a:cs typeface="Arial"/>
              </a:rPr>
              <a:t>on</a:t>
            </a:r>
            <a:r>
              <a:rPr lang="pt-BR" sz="3600" b="1" dirty="0">
                <a:solidFill>
                  <a:srgbClr val="212529"/>
                </a:solidFill>
                <a:latin typeface="Arial"/>
                <a:cs typeface="Arial"/>
              </a:rPr>
              <a:t> Slide 1 </a:t>
            </a:r>
            <a:r>
              <a:rPr lang="pt-BR" sz="3600" b="1" dirty="0" err="1">
                <a:solidFill>
                  <a:srgbClr val="212529"/>
                </a:solidFill>
                <a:latin typeface="Arial"/>
                <a:cs typeface="Arial"/>
              </a:rPr>
              <a:t>is</a:t>
            </a:r>
            <a:r>
              <a:rPr lang="pt-BR" sz="3600" b="1" dirty="0">
                <a:solidFill>
                  <a:srgbClr val="212529"/>
                </a:solidFill>
                <a:latin typeface="Arial"/>
                <a:cs typeface="Arial"/>
              </a:rPr>
              <a:t> a </a:t>
            </a:r>
            <a:r>
              <a:rPr lang="pt-BR" sz="3600" b="1" dirty="0" err="1">
                <a:solidFill>
                  <a:srgbClr val="212529"/>
                </a:solidFill>
                <a:latin typeface="Arial"/>
                <a:cs typeface="Arial"/>
              </a:rPr>
              <a:t>suggestion</a:t>
            </a:r>
            <a:r>
              <a:rPr lang="pt-BR" sz="3600" b="1" dirty="0">
                <a:solidFill>
                  <a:srgbClr val="212529"/>
                </a:solidFill>
                <a:latin typeface="Arial"/>
                <a:cs typeface="Arial"/>
              </a:rPr>
              <a:t>; </a:t>
            </a:r>
            <a:r>
              <a:rPr lang="pt-BR" sz="3600" b="1" dirty="0" err="1">
                <a:solidFill>
                  <a:srgbClr val="212529"/>
                </a:solidFill>
                <a:latin typeface="Arial"/>
                <a:cs typeface="Arial"/>
              </a:rPr>
              <a:t>however</a:t>
            </a:r>
            <a:r>
              <a:rPr lang="pt-BR" sz="3600" b="1" dirty="0">
                <a:solidFill>
                  <a:srgbClr val="212529"/>
                </a:solidFill>
                <a:latin typeface="Arial"/>
                <a:cs typeface="Arial"/>
              </a:rPr>
              <a:t>, </a:t>
            </a:r>
            <a:r>
              <a:rPr lang="pt-BR" sz="3600" b="1" dirty="0" err="1">
                <a:solidFill>
                  <a:srgbClr val="212529"/>
                </a:solidFill>
                <a:latin typeface="Arial"/>
                <a:cs typeface="Arial"/>
              </a:rPr>
              <a:t>the</a:t>
            </a:r>
            <a:r>
              <a:rPr lang="pt-BR" sz="3600" b="1" dirty="0">
                <a:solidFill>
                  <a:srgbClr val="212529"/>
                </a:solidFill>
                <a:latin typeface="Arial"/>
                <a:cs typeface="Arial"/>
              </a:rPr>
              <a:t> </a:t>
            </a:r>
            <a:r>
              <a:rPr lang="pt-BR" sz="3600" b="1" dirty="0" err="1">
                <a:solidFill>
                  <a:srgbClr val="212529"/>
                </a:solidFill>
                <a:latin typeface="Arial"/>
                <a:cs typeface="Arial"/>
              </a:rPr>
              <a:t>following</a:t>
            </a:r>
            <a:r>
              <a:rPr lang="pt-BR" sz="3600" b="1" dirty="0">
                <a:solidFill>
                  <a:srgbClr val="212529"/>
                </a:solidFill>
                <a:latin typeface="Arial"/>
                <a:cs typeface="Arial"/>
              </a:rPr>
              <a:t> </a:t>
            </a:r>
            <a:r>
              <a:rPr lang="pt-BR" sz="3600" b="1" dirty="0" err="1">
                <a:solidFill>
                  <a:srgbClr val="212529"/>
                </a:solidFill>
                <a:latin typeface="Arial"/>
                <a:cs typeface="Arial"/>
              </a:rPr>
              <a:t>items</a:t>
            </a:r>
            <a:r>
              <a:rPr lang="pt-BR" sz="3600" b="1" dirty="0">
                <a:solidFill>
                  <a:srgbClr val="212529"/>
                </a:solidFill>
                <a:latin typeface="Arial"/>
                <a:cs typeface="Arial"/>
              </a:rPr>
              <a:t> must </a:t>
            </a:r>
            <a:r>
              <a:rPr lang="pt-BR" sz="3600" b="1" dirty="0" err="1">
                <a:solidFill>
                  <a:srgbClr val="212529"/>
                </a:solidFill>
                <a:latin typeface="Arial"/>
                <a:cs typeface="Arial"/>
              </a:rPr>
              <a:t>be</a:t>
            </a:r>
            <a:r>
              <a:rPr lang="pt-BR" sz="3600" b="1" dirty="0">
                <a:solidFill>
                  <a:srgbClr val="212529"/>
                </a:solidFill>
                <a:latin typeface="Arial"/>
                <a:cs typeface="Arial"/>
              </a:rPr>
              <a:t> </a:t>
            </a:r>
            <a:r>
              <a:rPr lang="pt-BR" sz="3600" b="1" dirty="0" err="1">
                <a:solidFill>
                  <a:srgbClr val="212529"/>
                </a:solidFill>
                <a:latin typeface="Arial"/>
                <a:cs typeface="Arial"/>
              </a:rPr>
              <a:t>respected</a:t>
            </a:r>
            <a:r>
              <a:rPr lang="pt-BR" sz="3600" b="1" dirty="0">
                <a:solidFill>
                  <a:srgbClr val="212529"/>
                </a:solidFill>
                <a:latin typeface="Arial"/>
                <a:cs typeface="Arial"/>
              </a:rPr>
              <a:t>:</a:t>
            </a:r>
            <a:br>
              <a:rPr lang="pt-BR" sz="3600" b="1" dirty="0">
                <a:solidFill>
                  <a:srgbClr val="212529"/>
                </a:solidFill>
                <a:latin typeface="Arial"/>
                <a:cs typeface="Arial"/>
              </a:rPr>
            </a:br>
            <a:br>
              <a:rPr lang="pt-BR" sz="3600" b="1" dirty="0">
                <a:solidFill>
                  <a:srgbClr val="212529"/>
                </a:solidFill>
                <a:latin typeface="Arial"/>
                <a:cs typeface="Arial"/>
              </a:rPr>
            </a:br>
            <a:r>
              <a:rPr lang="pt-BR" sz="3600" b="1" dirty="0">
                <a:solidFill>
                  <a:srgbClr val="212529"/>
                </a:solidFill>
                <a:latin typeface="Arial"/>
                <a:cs typeface="Arial"/>
              </a:rPr>
              <a:t>The </a:t>
            </a:r>
            <a:r>
              <a:rPr lang="pt-BR" sz="3600" b="1" dirty="0" err="1">
                <a:solidFill>
                  <a:srgbClr val="212529"/>
                </a:solidFill>
                <a:latin typeface="Arial"/>
                <a:cs typeface="Arial"/>
              </a:rPr>
              <a:t>fonts</a:t>
            </a:r>
            <a:r>
              <a:rPr lang="pt-BR" sz="3600" b="1" dirty="0">
                <a:solidFill>
                  <a:srgbClr val="212529"/>
                </a:solidFill>
                <a:latin typeface="Arial"/>
                <a:cs typeface="Arial"/>
              </a:rPr>
              <a:t> </a:t>
            </a:r>
            <a:r>
              <a:rPr lang="pt-BR" sz="3600" b="1" dirty="0" err="1">
                <a:solidFill>
                  <a:srgbClr val="212529"/>
                </a:solidFill>
                <a:latin typeface="Arial"/>
                <a:cs typeface="Arial"/>
              </a:rPr>
              <a:t>should</a:t>
            </a:r>
            <a:r>
              <a:rPr lang="pt-BR" sz="3600" b="1" dirty="0">
                <a:solidFill>
                  <a:srgbClr val="212529"/>
                </a:solidFill>
                <a:latin typeface="Arial"/>
                <a:cs typeface="Arial"/>
              </a:rPr>
              <a:t> </a:t>
            </a:r>
            <a:r>
              <a:rPr lang="pt-BR" sz="3600" b="1" dirty="0" err="1">
                <a:solidFill>
                  <a:srgbClr val="212529"/>
                </a:solidFill>
                <a:latin typeface="Arial"/>
                <a:cs typeface="Arial"/>
              </a:rPr>
              <a:t>be</a:t>
            </a:r>
            <a:r>
              <a:rPr lang="pt-BR" sz="3600" b="1" dirty="0">
                <a:solidFill>
                  <a:srgbClr val="212529"/>
                </a:solidFill>
                <a:latin typeface="Arial"/>
                <a:cs typeface="Arial"/>
              </a:rPr>
              <a:t> </a:t>
            </a:r>
            <a:r>
              <a:rPr lang="pt-BR" sz="3600" b="1" dirty="0" err="1">
                <a:solidFill>
                  <a:srgbClr val="212529"/>
                </a:solidFill>
                <a:latin typeface="Arial"/>
                <a:cs typeface="Arial"/>
              </a:rPr>
              <a:t>used</a:t>
            </a:r>
            <a:r>
              <a:rPr lang="pt-BR" sz="3600" b="1" dirty="0">
                <a:solidFill>
                  <a:srgbClr val="212529"/>
                </a:solidFill>
                <a:latin typeface="Arial"/>
                <a:cs typeface="Arial"/>
              </a:rPr>
              <a:t> in </a:t>
            </a:r>
            <a:r>
              <a:rPr lang="pt-BR" sz="3600" b="1" dirty="0" err="1">
                <a:solidFill>
                  <a:srgbClr val="212529"/>
                </a:solidFill>
                <a:latin typeface="Arial"/>
                <a:cs typeface="Arial"/>
              </a:rPr>
              <a:t>the</a:t>
            </a:r>
            <a:r>
              <a:rPr lang="pt-BR" sz="3600" b="1" dirty="0">
                <a:solidFill>
                  <a:srgbClr val="212529"/>
                </a:solidFill>
                <a:latin typeface="Arial"/>
                <a:cs typeface="Arial"/>
              </a:rPr>
              <a:t> </a:t>
            </a:r>
            <a:r>
              <a:rPr lang="pt-BR" sz="3600" b="1" dirty="0" err="1">
                <a:solidFill>
                  <a:srgbClr val="212529"/>
                </a:solidFill>
                <a:latin typeface="Arial"/>
                <a:cs typeface="Arial"/>
              </a:rPr>
              <a:t>sizes</a:t>
            </a:r>
            <a:r>
              <a:rPr lang="pt-BR" sz="3600" b="1" dirty="0">
                <a:solidFill>
                  <a:srgbClr val="212529"/>
                </a:solidFill>
                <a:latin typeface="Arial"/>
                <a:cs typeface="Arial"/>
              </a:rPr>
              <a:t> </a:t>
            </a:r>
            <a:r>
              <a:rPr lang="pt-BR" sz="3600" b="1" dirty="0" err="1">
                <a:solidFill>
                  <a:srgbClr val="212529"/>
                </a:solidFill>
                <a:latin typeface="Arial"/>
                <a:cs typeface="Arial"/>
              </a:rPr>
              <a:t>indicated</a:t>
            </a:r>
            <a:r>
              <a:rPr lang="pt-BR" sz="3600" b="1" dirty="0">
                <a:solidFill>
                  <a:srgbClr val="212529"/>
                </a:solidFill>
                <a:latin typeface="Arial"/>
                <a:cs typeface="Arial"/>
              </a:rPr>
              <a:t> in </a:t>
            </a:r>
            <a:r>
              <a:rPr lang="pt-BR" sz="3600" b="1" dirty="0" err="1">
                <a:solidFill>
                  <a:srgbClr val="212529"/>
                </a:solidFill>
                <a:latin typeface="Arial"/>
                <a:cs typeface="Arial"/>
              </a:rPr>
              <a:t>the</a:t>
            </a:r>
            <a:r>
              <a:rPr lang="pt-BR" sz="3600" b="1" dirty="0">
                <a:solidFill>
                  <a:srgbClr val="212529"/>
                </a:solidFill>
                <a:latin typeface="Arial"/>
                <a:cs typeface="Arial"/>
              </a:rPr>
              <a:t> </a:t>
            </a:r>
            <a:r>
              <a:rPr lang="pt-BR" sz="3600" b="1" dirty="0" err="1">
                <a:solidFill>
                  <a:srgbClr val="212529"/>
                </a:solidFill>
                <a:latin typeface="Arial"/>
                <a:cs typeface="Arial"/>
              </a:rPr>
              <a:t>template</a:t>
            </a:r>
            <a:r>
              <a:rPr lang="pt-BR" sz="3600" b="1" dirty="0">
                <a:solidFill>
                  <a:srgbClr val="212529"/>
                </a:solidFill>
                <a:latin typeface="Arial"/>
                <a:cs typeface="Arial"/>
              </a:rPr>
              <a:t>.</a:t>
            </a:r>
            <a:br>
              <a:rPr lang="pt-BR" sz="3600" b="1" dirty="0">
                <a:solidFill>
                  <a:srgbClr val="212529"/>
                </a:solidFill>
                <a:latin typeface="Arial"/>
                <a:cs typeface="Arial"/>
              </a:rPr>
            </a:br>
            <a:br>
              <a:rPr lang="pt-BR" sz="3600" b="1" dirty="0">
                <a:solidFill>
                  <a:srgbClr val="212529"/>
                </a:solidFill>
                <a:latin typeface="Arial"/>
                <a:cs typeface="Arial"/>
              </a:rPr>
            </a:br>
            <a:r>
              <a:rPr lang="pt-BR" sz="3600" b="1" dirty="0" err="1">
                <a:solidFill>
                  <a:srgbClr val="212529"/>
                </a:solidFill>
                <a:latin typeface="Arial"/>
                <a:cs typeface="Arial"/>
              </a:rPr>
              <a:t>Dimensions</a:t>
            </a:r>
            <a:r>
              <a:rPr lang="pt-BR" sz="3600" b="1" dirty="0">
                <a:solidFill>
                  <a:srgbClr val="212529"/>
                </a:solidFill>
                <a:latin typeface="Arial"/>
                <a:cs typeface="Arial"/>
              </a:rPr>
              <a:t>: 0.90 m </a:t>
            </a:r>
            <a:r>
              <a:rPr lang="pt-BR" sz="3600" b="1" dirty="0" err="1">
                <a:solidFill>
                  <a:srgbClr val="212529"/>
                </a:solidFill>
                <a:latin typeface="Arial"/>
                <a:cs typeface="Arial"/>
              </a:rPr>
              <a:t>wide</a:t>
            </a:r>
            <a:r>
              <a:rPr lang="pt-BR" sz="3600" b="1" dirty="0">
                <a:solidFill>
                  <a:srgbClr val="212529"/>
                </a:solidFill>
                <a:latin typeface="Arial"/>
                <a:cs typeface="Arial"/>
              </a:rPr>
              <a:t> </a:t>
            </a:r>
            <a:r>
              <a:rPr lang="pt-BR" sz="3600" b="1" dirty="0" err="1">
                <a:solidFill>
                  <a:srgbClr val="212529"/>
                </a:solidFill>
                <a:latin typeface="Arial"/>
                <a:cs typeface="Arial"/>
              </a:rPr>
              <a:t>by</a:t>
            </a:r>
            <a:r>
              <a:rPr lang="pt-BR" sz="3600" b="1" dirty="0">
                <a:solidFill>
                  <a:srgbClr val="212529"/>
                </a:solidFill>
                <a:latin typeface="Arial"/>
                <a:cs typeface="Arial"/>
              </a:rPr>
              <a:t> 1.20 m high (</a:t>
            </a:r>
            <a:r>
              <a:rPr lang="pt-BR" sz="3600" b="1" dirty="0" err="1">
                <a:solidFill>
                  <a:srgbClr val="212529"/>
                </a:solidFill>
                <a:latin typeface="Arial"/>
                <a:cs typeface="Arial"/>
              </a:rPr>
              <a:t>portrait</a:t>
            </a:r>
            <a:r>
              <a:rPr lang="pt-BR" sz="3600" b="1" dirty="0">
                <a:solidFill>
                  <a:srgbClr val="212529"/>
                </a:solidFill>
                <a:latin typeface="Arial"/>
                <a:cs typeface="Arial"/>
              </a:rPr>
              <a:t> </a:t>
            </a:r>
            <a:r>
              <a:rPr lang="pt-BR" sz="3600" b="1" dirty="0" err="1">
                <a:solidFill>
                  <a:srgbClr val="212529"/>
                </a:solidFill>
                <a:latin typeface="Arial"/>
                <a:cs typeface="Arial"/>
              </a:rPr>
              <a:t>orientation</a:t>
            </a:r>
            <a:r>
              <a:rPr lang="pt-BR" sz="3600" b="1" dirty="0">
                <a:solidFill>
                  <a:srgbClr val="212529"/>
                </a:solidFill>
                <a:latin typeface="Arial"/>
                <a:cs typeface="Arial"/>
              </a:rPr>
              <a:t> – vertical).</a:t>
            </a:r>
            <a:br>
              <a:rPr lang="pt-BR" sz="3600" b="1" dirty="0">
                <a:solidFill>
                  <a:srgbClr val="212529"/>
                </a:solidFill>
                <a:latin typeface="Arial"/>
                <a:cs typeface="Arial"/>
              </a:rPr>
            </a:br>
            <a:br>
              <a:rPr lang="pt-BR" sz="3600" b="1" dirty="0">
                <a:solidFill>
                  <a:srgbClr val="212529"/>
                </a:solidFill>
                <a:latin typeface="Arial"/>
                <a:cs typeface="Arial"/>
              </a:rPr>
            </a:br>
            <a:r>
              <a:rPr lang="pt-BR" sz="3600" b="1" dirty="0" err="1">
                <a:solidFill>
                  <a:srgbClr val="212529"/>
                </a:solidFill>
                <a:latin typeface="Arial"/>
                <a:cs typeface="Arial"/>
              </a:rPr>
              <a:t>Margins</a:t>
            </a:r>
            <a:r>
              <a:rPr lang="pt-BR" sz="3600" b="1" dirty="0">
                <a:solidFill>
                  <a:srgbClr val="212529"/>
                </a:solidFill>
                <a:latin typeface="Arial"/>
                <a:cs typeface="Arial"/>
              </a:rPr>
              <a:t> </a:t>
            </a:r>
            <a:r>
              <a:rPr lang="pt-BR" sz="3600" b="1" dirty="0" err="1">
                <a:solidFill>
                  <a:srgbClr val="212529"/>
                </a:solidFill>
                <a:latin typeface="Arial"/>
                <a:cs typeface="Arial"/>
              </a:rPr>
              <a:t>of</a:t>
            </a:r>
            <a:r>
              <a:rPr lang="pt-BR" sz="3600" b="1" dirty="0">
                <a:solidFill>
                  <a:srgbClr val="212529"/>
                </a:solidFill>
                <a:latin typeface="Arial"/>
                <a:cs typeface="Arial"/>
              </a:rPr>
              <a:t> </a:t>
            </a:r>
            <a:r>
              <a:rPr lang="pt-BR" sz="3600" b="1" dirty="0" err="1">
                <a:solidFill>
                  <a:srgbClr val="212529"/>
                </a:solidFill>
                <a:latin typeface="Arial"/>
                <a:cs typeface="Arial"/>
              </a:rPr>
              <a:t>at</a:t>
            </a:r>
            <a:r>
              <a:rPr lang="pt-BR" sz="3600" b="1" dirty="0">
                <a:solidFill>
                  <a:srgbClr val="212529"/>
                </a:solidFill>
                <a:latin typeface="Arial"/>
                <a:cs typeface="Arial"/>
              </a:rPr>
              <a:t> </a:t>
            </a:r>
            <a:r>
              <a:rPr lang="pt-BR" sz="3600" b="1" dirty="0" err="1">
                <a:solidFill>
                  <a:srgbClr val="212529"/>
                </a:solidFill>
                <a:latin typeface="Arial"/>
                <a:cs typeface="Arial"/>
              </a:rPr>
              <a:t>least</a:t>
            </a:r>
            <a:r>
              <a:rPr lang="pt-BR" sz="3600" b="1" dirty="0">
                <a:solidFill>
                  <a:srgbClr val="212529"/>
                </a:solidFill>
                <a:latin typeface="Arial"/>
                <a:cs typeface="Arial"/>
              </a:rPr>
              <a:t> 2.5 cm </a:t>
            </a:r>
            <a:r>
              <a:rPr lang="pt-BR" sz="3600" b="1" dirty="0" err="1">
                <a:solidFill>
                  <a:srgbClr val="212529"/>
                </a:solidFill>
                <a:latin typeface="Arial"/>
                <a:cs typeface="Arial"/>
              </a:rPr>
              <a:t>around</a:t>
            </a:r>
            <a:r>
              <a:rPr lang="pt-BR" sz="3600" b="1" dirty="0">
                <a:solidFill>
                  <a:srgbClr val="212529"/>
                </a:solidFill>
                <a:latin typeface="Arial"/>
                <a:cs typeface="Arial"/>
              </a:rPr>
              <a:t> </a:t>
            </a:r>
            <a:r>
              <a:rPr lang="pt-BR" sz="3600" b="1" dirty="0" err="1">
                <a:solidFill>
                  <a:srgbClr val="212529"/>
                </a:solidFill>
                <a:latin typeface="Arial"/>
                <a:cs typeface="Arial"/>
              </a:rPr>
              <a:t>the</a:t>
            </a:r>
            <a:r>
              <a:rPr lang="pt-BR" sz="3600" b="1" dirty="0">
                <a:solidFill>
                  <a:srgbClr val="212529"/>
                </a:solidFill>
                <a:latin typeface="Arial"/>
                <a:cs typeface="Arial"/>
              </a:rPr>
              <a:t> </a:t>
            </a:r>
            <a:r>
              <a:rPr lang="pt-BR" sz="3600" b="1" dirty="0" err="1">
                <a:solidFill>
                  <a:srgbClr val="212529"/>
                </a:solidFill>
                <a:latin typeface="Arial"/>
                <a:cs typeface="Arial"/>
              </a:rPr>
              <a:t>presentation</a:t>
            </a:r>
            <a:r>
              <a:rPr lang="pt-BR" sz="3600" b="1" dirty="0">
                <a:solidFill>
                  <a:srgbClr val="212529"/>
                </a:solidFill>
                <a:latin typeface="Arial"/>
                <a:cs typeface="Arial"/>
              </a:rPr>
              <a:t> </a:t>
            </a:r>
            <a:r>
              <a:rPr lang="pt-BR" sz="3600" b="1" dirty="0" err="1">
                <a:solidFill>
                  <a:srgbClr val="212529"/>
                </a:solidFill>
                <a:latin typeface="Arial"/>
                <a:cs typeface="Arial"/>
              </a:rPr>
              <a:t>area</a:t>
            </a:r>
            <a:r>
              <a:rPr lang="pt-BR" sz="3600" b="1" dirty="0">
                <a:solidFill>
                  <a:srgbClr val="212529"/>
                </a:solidFill>
                <a:latin typeface="Arial"/>
                <a:cs typeface="Arial"/>
              </a:rPr>
              <a:t>.</a:t>
            </a:r>
            <a:br>
              <a:rPr lang="pt-BR" sz="3600" b="1" dirty="0">
                <a:solidFill>
                  <a:srgbClr val="212529"/>
                </a:solidFill>
                <a:latin typeface="Arial"/>
                <a:cs typeface="Arial"/>
              </a:rPr>
            </a:br>
            <a:br>
              <a:rPr lang="pt-BR" sz="3600" b="1" dirty="0">
                <a:solidFill>
                  <a:srgbClr val="212529"/>
                </a:solidFill>
                <a:latin typeface="Arial"/>
                <a:cs typeface="Arial"/>
              </a:rPr>
            </a:br>
            <a:r>
              <a:rPr lang="pt-BR" sz="3600" b="1" dirty="0" err="1">
                <a:solidFill>
                  <a:srgbClr val="212529"/>
                </a:solidFill>
                <a:latin typeface="Arial"/>
                <a:cs typeface="Arial"/>
              </a:rPr>
              <a:t>Font</a:t>
            </a:r>
            <a:r>
              <a:rPr lang="pt-BR" sz="3600" b="1" dirty="0">
                <a:solidFill>
                  <a:srgbClr val="212529"/>
                </a:solidFill>
                <a:latin typeface="Arial"/>
                <a:cs typeface="Arial"/>
              </a:rPr>
              <a:t> </a:t>
            </a:r>
            <a:r>
              <a:rPr lang="pt-BR" sz="3600" b="1" dirty="0" err="1">
                <a:solidFill>
                  <a:srgbClr val="212529"/>
                </a:solidFill>
                <a:latin typeface="Arial"/>
                <a:cs typeface="Arial"/>
              </a:rPr>
              <a:t>sizes</a:t>
            </a:r>
            <a:r>
              <a:rPr lang="pt-BR" sz="3600" b="1" dirty="0">
                <a:solidFill>
                  <a:srgbClr val="212529"/>
                </a:solidFill>
                <a:latin typeface="Arial"/>
                <a:cs typeface="Arial"/>
              </a:rPr>
              <a:t> must follow </a:t>
            </a:r>
            <a:r>
              <a:rPr lang="pt-BR" sz="3600" b="1" dirty="0" err="1">
                <a:solidFill>
                  <a:srgbClr val="212529"/>
                </a:solidFill>
                <a:latin typeface="Arial"/>
                <a:cs typeface="Arial"/>
              </a:rPr>
              <a:t>the</a:t>
            </a:r>
            <a:r>
              <a:rPr lang="pt-BR" sz="3600" b="1" dirty="0">
                <a:solidFill>
                  <a:srgbClr val="212529"/>
                </a:solidFill>
                <a:latin typeface="Arial"/>
                <a:cs typeface="Arial"/>
              </a:rPr>
              <a:t> </a:t>
            </a:r>
            <a:r>
              <a:rPr lang="pt-BR" sz="3600" b="1" dirty="0" err="1">
                <a:solidFill>
                  <a:srgbClr val="212529"/>
                </a:solidFill>
                <a:latin typeface="Arial"/>
                <a:cs typeface="Arial"/>
              </a:rPr>
              <a:t>specifications</a:t>
            </a:r>
            <a:r>
              <a:rPr lang="pt-BR" sz="3600" b="1" dirty="0">
                <a:solidFill>
                  <a:srgbClr val="212529"/>
                </a:solidFill>
                <a:latin typeface="Arial"/>
                <a:cs typeface="Arial"/>
              </a:rPr>
              <a:t> in Slide 1.</a:t>
            </a:r>
            <a:br>
              <a:rPr lang="pt-BR" sz="3600" b="1" dirty="0">
                <a:solidFill>
                  <a:srgbClr val="212529"/>
                </a:solidFill>
                <a:latin typeface="Arial"/>
                <a:cs typeface="Arial"/>
              </a:rPr>
            </a:br>
            <a:br>
              <a:rPr lang="pt-BR" sz="3600" b="1" dirty="0">
                <a:solidFill>
                  <a:srgbClr val="212529"/>
                </a:solidFill>
                <a:latin typeface="Arial"/>
                <a:cs typeface="Arial"/>
              </a:rPr>
            </a:br>
            <a:r>
              <a:rPr lang="pt-BR" sz="3600" b="1" dirty="0">
                <a:solidFill>
                  <a:srgbClr val="212529"/>
                </a:solidFill>
                <a:latin typeface="Arial"/>
                <a:cs typeface="Arial"/>
              </a:rPr>
              <a:t>High-</a:t>
            </a:r>
            <a:r>
              <a:rPr lang="pt-BR" sz="3600" b="1" dirty="0" err="1">
                <a:solidFill>
                  <a:srgbClr val="212529"/>
                </a:solidFill>
                <a:latin typeface="Arial"/>
                <a:cs typeface="Arial"/>
              </a:rPr>
              <a:t>contrast</a:t>
            </a:r>
            <a:r>
              <a:rPr lang="pt-BR" sz="3600" b="1" dirty="0">
                <a:solidFill>
                  <a:srgbClr val="212529"/>
                </a:solidFill>
                <a:latin typeface="Arial"/>
                <a:cs typeface="Arial"/>
              </a:rPr>
              <a:t> </a:t>
            </a:r>
            <a:r>
              <a:rPr lang="pt-BR" sz="3600" b="1" dirty="0" err="1">
                <a:solidFill>
                  <a:srgbClr val="212529"/>
                </a:solidFill>
                <a:latin typeface="Arial"/>
                <a:cs typeface="Arial"/>
              </a:rPr>
              <a:t>colours</a:t>
            </a:r>
            <a:r>
              <a:rPr lang="pt-BR" sz="3600" b="1" dirty="0">
                <a:solidFill>
                  <a:srgbClr val="212529"/>
                </a:solidFill>
                <a:latin typeface="Arial"/>
                <a:cs typeface="Arial"/>
              </a:rPr>
              <a:t> (background vs. </a:t>
            </a:r>
            <a:r>
              <a:rPr lang="pt-BR" sz="3600" b="1" dirty="0" err="1">
                <a:solidFill>
                  <a:srgbClr val="212529"/>
                </a:solidFill>
                <a:latin typeface="Arial"/>
                <a:cs typeface="Arial"/>
              </a:rPr>
              <a:t>content</a:t>
            </a:r>
            <a:r>
              <a:rPr lang="pt-BR" sz="3600" b="1" dirty="0">
                <a:solidFill>
                  <a:srgbClr val="212529"/>
                </a:solidFill>
                <a:latin typeface="Arial"/>
                <a:cs typeface="Arial"/>
              </a:rPr>
              <a:t>) are </a:t>
            </a:r>
            <a:r>
              <a:rPr lang="pt-BR" sz="3600" b="1" dirty="0" err="1">
                <a:solidFill>
                  <a:srgbClr val="212529"/>
                </a:solidFill>
                <a:latin typeface="Arial"/>
                <a:cs typeface="Arial"/>
              </a:rPr>
              <a:t>mandatory</a:t>
            </a:r>
            <a:r>
              <a:rPr lang="pt-BR" sz="3600" b="1" dirty="0">
                <a:solidFill>
                  <a:srgbClr val="212529"/>
                </a:solidFill>
                <a:latin typeface="Arial"/>
                <a:cs typeface="Arial"/>
              </a:rPr>
              <a:t>.</a:t>
            </a:r>
            <a:br>
              <a:rPr lang="pt-BR" sz="3600" b="1" dirty="0">
                <a:solidFill>
                  <a:srgbClr val="212529"/>
                </a:solidFill>
                <a:latin typeface="Arial"/>
                <a:cs typeface="Arial"/>
              </a:rPr>
            </a:br>
            <a:br>
              <a:rPr lang="pt-BR" sz="3600" b="1" dirty="0">
                <a:solidFill>
                  <a:srgbClr val="212529"/>
                </a:solidFill>
                <a:latin typeface="Arial"/>
                <a:cs typeface="Arial"/>
              </a:rPr>
            </a:br>
            <a:r>
              <a:rPr lang="pt-BR" sz="3600" b="1" dirty="0">
                <a:solidFill>
                  <a:srgbClr val="212529"/>
                </a:solidFill>
                <a:latin typeface="Arial"/>
                <a:cs typeface="Arial"/>
              </a:rPr>
              <a:t>Poster material: </a:t>
            </a:r>
            <a:r>
              <a:rPr lang="pt-BR" sz="3600" b="1" dirty="0" err="1">
                <a:solidFill>
                  <a:srgbClr val="212529"/>
                </a:solidFill>
                <a:latin typeface="Arial"/>
                <a:cs typeface="Arial"/>
              </a:rPr>
              <a:t>canvas</a:t>
            </a:r>
            <a:r>
              <a:rPr lang="pt-BR" sz="3600" b="1" dirty="0">
                <a:solidFill>
                  <a:srgbClr val="212529"/>
                </a:solidFill>
                <a:latin typeface="Arial"/>
                <a:cs typeface="Arial"/>
              </a:rPr>
              <a:t> (</a:t>
            </a:r>
            <a:r>
              <a:rPr lang="pt-BR" sz="3600" b="1" dirty="0" err="1">
                <a:solidFill>
                  <a:srgbClr val="212529"/>
                </a:solidFill>
                <a:latin typeface="Arial"/>
                <a:cs typeface="Arial"/>
              </a:rPr>
              <a:t>matte</a:t>
            </a:r>
            <a:r>
              <a:rPr lang="pt-BR" sz="3600" b="1" dirty="0">
                <a:solidFill>
                  <a:srgbClr val="212529"/>
                </a:solidFill>
                <a:latin typeface="Arial"/>
                <a:cs typeface="Arial"/>
              </a:rPr>
              <a:t> </a:t>
            </a:r>
            <a:r>
              <a:rPr lang="pt-BR" sz="3600" b="1" dirty="0" err="1">
                <a:solidFill>
                  <a:srgbClr val="212529"/>
                </a:solidFill>
                <a:latin typeface="Arial"/>
                <a:cs typeface="Arial"/>
              </a:rPr>
              <a:t>or</a:t>
            </a:r>
            <a:r>
              <a:rPr lang="pt-BR" sz="3600" b="1" dirty="0">
                <a:solidFill>
                  <a:srgbClr val="212529"/>
                </a:solidFill>
                <a:latin typeface="Arial"/>
                <a:cs typeface="Arial"/>
              </a:rPr>
              <a:t> </a:t>
            </a:r>
            <a:r>
              <a:rPr lang="pt-BR" sz="3600" b="1" dirty="0" err="1">
                <a:solidFill>
                  <a:srgbClr val="212529"/>
                </a:solidFill>
                <a:latin typeface="Arial"/>
                <a:cs typeface="Arial"/>
              </a:rPr>
              <a:t>glossy</a:t>
            </a:r>
            <a:r>
              <a:rPr lang="pt-BR" sz="3600" b="1" dirty="0">
                <a:solidFill>
                  <a:srgbClr val="212529"/>
                </a:solidFill>
                <a:latin typeface="Arial"/>
                <a:cs typeface="Arial"/>
              </a:rPr>
              <a:t>), </a:t>
            </a:r>
            <a:r>
              <a:rPr lang="pt-BR" sz="3600" b="1" dirty="0" err="1">
                <a:solidFill>
                  <a:srgbClr val="212529"/>
                </a:solidFill>
                <a:latin typeface="Arial"/>
                <a:cs typeface="Arial"/>
              </a:rPr>
              <a:t>graphic</a:t>
            </a:r>
            <a:r>
              <a:rPr lang="pt-BR" sz="3600" b="1" dirty="0">
                <a:solidFill>
                  <a:srgbClr val="212529"/>
                </a:solidFill>
                <a:latin typeface="Arial"/>
                <a:cs typeface="Arial"/>
              </a:rPr>
              <a:t> </a:t>
            </a:r>
            <a:r>
              <a:rPr lang="pt-BR" sz="3600" b="1" dirty="0" err="1">
                <a:solidFill>
                  <a:srgbClr val="212529"/>
                </a:solidFill>
                <a:latin typeface="Arial"/>
                <a:cs typeface="Arial"/>
              </a:rPr>
              <a:t>paper</a:t>
            </a:r>
            <a:r>
              <a:rPr lang="pt-BR" sz="3600" b="1" dirty="0">
                <a:solidFill>
                  <a:srgbClr val="212529"/>
                </a:solidFill>
                <a:latin typeface="Arial"/>
                <a:cs typeface="Arial"/>
              </a:rPr>
              <a:t>, </a:t>
            </a:r>
            <a:r>
              <a:rPr lang="pt-BR" sz="3600" b="1" dirty="0" err="1">
                <a:solidFill>
                  <a:srgbClr val="212529"/>
                </a:solidFill>
                <a:latin typeface="Arial"/>
                <a:cs typeface="Arial"/>
              </a:rPr>
              <a:t>coated</a:t>
            </a:r>
            <a:r>
              <a:rPr lang="pt-BR" sz="3600" b="1" dirty="0">
                <a:solidFill>
                  <a:srgbClr val="212529"/>
                </a:solidFill>
                <a:latin typeface="Arial"/>
                <a:cs typeface="Arial"/>
              </a:rPr>
              <a:t> </a:t>
            </a:r>
            <a:r>
              <a:rPr lang="pt-BR" sz="3600" b="1" dirty="0" err="1">
                <a:solidFill>
                  <a:srgbClr val="212529"/>
                </a:solidFill>
                <a:latin typeface="Arial"/>
                <a:cs typeface="Arial"/>
              </a:rPr>
              <a:t>paper</a:t>
            </a:r>
            <a:r>
              <a:rPr lang="pt-BR" sz="3600" b="1" dirty="0">
                <a:solidFill>
                  <a:srgbClr val="212529"/>
                </a:solidFill>
                <a:latin typeface="Arial"/>
                <a:cs typeface="Arial"/>
              </a:rPr>
              <a:t>, </a:t>
            </a:r>
            <a:r>
              <a:rPr lang="pt-BR" sz="3600" b="1" dirty="0" err="1">
                <a:solidFill>
                  <a:srgbClr val="212529"/>
                </a:solidFill>
                <a:latin typeface="Arial"/>
                <a:cs typeface="Arial"/>
              </a:rPr>
              <a:t>or</a:t>
            </a:r>
            <a:r>
              <a:rPr lang="pt-BR" sz="3600" b="1" dirty="0">
                <a:solidFill>
                  <a:srgbClr val="212529"/>
                </a:solidFill>
                <a:latin typeface="Arial"/>
                <a:cs typeface="Arial"/>
              </a:rPr>
              <a:t> offset </a:t>
            </a:r>
            <a:r>
              <a:rPr lang="pt-BR" sz="3600" b="1" dirty="0" err="1">
                <a:solidFill>
                  <a:srgbClr val="212529"/>
                </a:solidFill>
                <a:latin typeface="Arial"/>
                <a:cs typeface="Arial"/>
              </a:rPr>
              <a:t>paper</a:t>
            </a:r>
            <a:r>
              <a:rPr lang="pt-BR" sz="3600" b="1" dirty="0">
                <a:solidFill>
                  <a:srgbClr val="212529"/>
                </a:solidFill>
                <a:latin typeface="Arial"/>
                <a:cs typeface="Arial"/>
              </a:rPr>
              <a:t>.</a:t>
            </a:r>
            <a:br>
              <a:rPr lang="pt-BR" sz="3600" b="1" dirty="0">
                <a:solidFill>
                  <a:srgbClr val="212529"/>
                </a:solidFill>
                <a:latin typeface="Arial"/>
                <a:cs typeface="Arial"/>
              </a:rPr>
            </a:br>
            <a:br>
              <a:rPr lang="pt-BR" sz="3600" b="1" dirty="0">
                <a:solidFill>
                  <a:srgbClr val="212529"/>
                </a:solidFill>
                <a:latin typeface="Arial"/>
                <a:cs typeface="Arial"/>
              </a:rPr>
            </a:br>
            <a:r>
              <a:rPr lang="pt-BR" sz="3600" b="1" dirty="0" err="1">
                <a:solidFill>
                  <a:srgbClr val="212529"/>
                </a:solidFill>
                <a:latin typeface="Arial"/>
                <a:cs typeface="Arial"/>
              </a:rPr>
              <a:t>Keep</a:t>
            </a:r>
            <a:r>
              <a:rPr lang="pt-BR" sz="3600" b="1" dirty="0">
                <a:solidFill>
                  <a:srgbClr val="212529"/>
                </a:solidFill>
                <a:latin typeface="Arial"/>
                <a:cs typeface="Arial"/>
              </a:rPr>
              <a:t> </a:t>
            </a:r>
            <a:r>
              <a:rPr lang="pt-BR" sz="3600" b="1" dirty="0" err="1">
                <a:solidFill>
                  <a:srgbClr val="212529"/>
                </a:solidFill>
                <a:latin typeface="Arial"/>
                <a:cs typeface="Arial"/>
              </a:rPr>
              <a:t>the</a:t>
            </a:r>
            <a:r>
              <a:rPr lang="pt-BR" sz="3600" b="1" dirty="0">
                <a:solidFill>
                  <a:srgbClr val="212529"/>
                </a:solidFill>
                <a:latin typeface="Arial"/>
                <a:cs typeface="Arial"/>
              </a:rPr>
              <a:t> design </a:t>
            </a:r>
            <a:r>
              <a:rPr lang="pt-BR" sz="3600" b="1" dirty="0" err="1">
                <a:solidFill>
                  <a:srgbClr val="212529"/>
                </a:solidFill>
                <a:latin typeface="Arial"/>
                <a:cs typeface="Arial"/>
              </a:rPr>
              <a:t>relatively</a:t>
            </a:r>
            <a:r>
              <a:rPr lang="pt-BR" sz="3600" b="1" dirty="0">
                <a:solidFill>
                  <a:srgbClr val="212529"/>
                </a:solidFill>
                <a:latin typeface="Arial"/>
                <a:cs typeface="Arial"/>
              </a:rPr>
              <a:t> </a:t>
            </a:r>
            <a:r>
              <a:rPr lang="pt-BR" sz="3600" b="1" dirty="0" err="1">
                <a:solidFill>
                  <a:srgbClr val="212529"/>
                </a:solidFill>
                <a:latin typeface="Arial"/>
                <a:cs typeface="Arial"/>
              </a:rPr>
              <a:t>simple</a:t>
            </a:r>
            <a:r>
              <a:rPr lang="pt-BR" sz="3600" b="1" dirty="0">
                <a:solidFill>
                  <a:srgbClr val="212529"/>
                </a:solidFill>
                <a:latin typeface="Arial"/>
                <a:cs typeface="Arial"/>
              </a:rPr>
              <a:t> </a:t>
            </a:r>
            <a:r>
              <a:rPr lang="pt-BR" sz="3600" b="1" dirty="0" err="1">
                <a:solidFill>
                  <a:srgbClr val="212529"/>
                </a:solidFill>
                <a:latin typeface="Arial"/>
                <a:cs typeface="Arial"/>
              </a:rPr>
              <a:t>and</a:t>
            </a:r>
            <a:r>
              <a:rPr lang="pt-BR" sz="3600" b="1" dirty="0">
                <a:solidFill>
                  <a:srgbClr val="212529"/>
                </a:solidFill>
                <a:latin typeface="Arial"/>
                <a:cs typeface="Arial"/>
              </a:rPr>
              <a:t> </a:t>
            </a:r>
            <a:r>
              <a:rPr lang="pt-BR" sz="3600" b="1" dirty="0" err="1">
                <a:solidFill>
                  <a:srgbClr val="212529"/>
                </a:solidFill>
                <a:latin typeface="Arial"/>
                <a:cs typeface="Arial"/>
              </a:rPr>
              <a:t>organized</a:t>
            </a:r>
            <a:r>
              <a:rPr lang="pt-BR" sz="3600" b="1" dirty="0">
                <a:solidFill>
                  <a:srgbClr val="212529"/>
                </a:solidFill>
                <a:latin typeface="Arial"/>
                <a:cs typeface="Arial"/>
              </a:rPr>
              <a:t>. </a:t>
            </a:r>
            <a:r>
              <a:rPr lang="pt-BR" sz="3600" b="1" dirty="0" err="1">
                <a:solidFill>
                  <a:srgbClr val="212529"/>
                </a:solidFill>
                <a:latin typeface="Arial"/>
                <a:cs typeface="Arial"/>
              </a:rPr>
              <a:t>From</a:t>
            </a:r>
            <a:r>
              <a:rPr lang="pt-BR" sz="3600" b="1" dirty="0">
                <a:solidFill>
                  <a:srgbClr val="212529"/>
                </a:solidFill>
                <a:latin typeface="Arial"/>
                <a:cs typeface="Arial"/>
              </a:rPr>
              <a:t> </a:t>
            </a:r>
            <a:r>
              <a:rPr lang="pt-BR" sz="3600" b="1" dirty="0" err="1">
                <a:solidFill>
                  <a:srgbClr val="212529"/>
                </a:solidFill>
                <a:latin typeface="Arial"/>
                <a:cs typeface="Arial"/>
              </a:rPr>
              <a:t>an</a:t>
            </a:r>
            <a:r>
              <a:rPr lang="pt-BR" sz="3600" b="1" dirty="0">
                <a:solidFill>
                  <a:srgbClr val="212529"/>
                </a:solidFill>
                <a:latin typeface="Arial"/>
                <a:cs typeface="Arial"/>
              </a:rPr>
              <a:t> </a:t>
            </a:r>
            <a:r>
              <a:rPr lang="pt-BR" sz="3600" b="1" dirty="0" err="1">
                <a:solidFill>
                  <a:srgbClr val="212529"/>
                </a:solidFill>
                <a:latin typeface="Arial"/>
                <a:cs typeface="Arial"/>
              </a:rPr>
              <a:t>aesthetic</a:t>
            </a:r>
            <a:r>
              <a:rPr lang="pt-BR" sz="3600" b="1" dirty="0">
                <a:solidFill>
                  <a:srgbClr val="212529"/>
                </a:solidFill>
                <a:latin typeface="Arial"/>
                <a:cs typeface="Arial"/>
              </a:rPr>
              <a:t> point </a:t>
            </a:r>
            <a:r>
              <a:rPr lang="pt-BR" sz="3600" b="1" dirty="0" err="1">
                <a:solidFill>
                  <a:srgbClr val="212529"/>
                </a:solidFill>
                <a:latin typeface="Arial"/>
                <a:cs typeface="Arial"/>
              </a:rPr>
              <a:t>of</a:t>
            </a:r>
            <a:r>
              <a:rPr lang="pt-BR" sz="3600" b="1" dirty="0">
                <a:solidFill>
                  <a:srgbClr val="212529"/>
                </a:solidFill>
                <a:latin typeface="Arial"/>
                <a:cs typeface="Arial"/>
              </a:rPr>
              <a:t> </a:t>
            </a:r>
            <a:r>
              <a:rPr lang="pt-BR" sz="3600" b="1" dirty="0" err="1">
                <a:solidFill>
                  <a:srgbClr val="212529"/>
                </a:solidFill>
                <a:latin typeface="Arial"/>
                <a:cs typeface="Arial"/>
              </a:rPr>
              <a:t>view</a:t>
            </a:r>
            <a:r>
              <a:rPr lang="pt-BR" sz="3600" b="1" dirty="0">
                <a:solidFill>
                  <a:srgbClr val="212529"/>
                </a:solidFill>
                <a:latin typeface="Arial"/>
                <a:cs typeface="Arial"/>
              </a:rPr>
              <a:t>, </a:t>
            </a:r>
            <a:r>
              <a:rPr lang="pt-BR" sz="3600" b="1" dirty="0" err="1">
                <a:solidFill>
                  <a:srgbClr val="212529"/>
                </a:solidFill>
                <a:latin typeface="Arial"/>
                <a:cs typeface="Arial"/>
              </a:rPr>
              <a:t>the</a:t>
            </a:r>
            <a:r>
              <a:rPr lang="pt-BR" sz="3600" b="1" dirty="0">
                <a:solidFill>
                  <a:srgbClr val="212529"/>
                </a:solidFill>
                <a:latin typeface="Arial"/>
                <a:cs typeface="Arial"/>
              </a:rPr>
              <a:t> poster </a:t>
            </a:r>
            <a:r>
              <a:rPr lang="pt-BR" sz="3600" b="1" dirty="0" err="1">
                <a:solidFill>
                  <a:srgbClr val="212529"/>
                </a:solidFill>
                <a:latin typeface="Arial"/>
                <a:cs typeface="Arial"/>
              </a:rPr>
              <a:t>should</a:t>
            </a:r>
            <a:r>
              <a:rPr lang="pt-BR" sz="3600" b="1" dirty="0">
                <a:solidFill>
                  <a:srgbClr val="212529"/>
                </a:solidFill>
                <a:latin typeface="Arial"/>
                <a:cs typeface="Arial"/>
              </a:rPr>
              <a:t> </a:t>
            </a:r>
            <a:r>
              <a:rPr lang="pt-BR" sz="3600" b="1" dirty="0" err="1">
                <a:solidFill>
                  <a:srgbClr val="212529"/>
                </a:solidFill>
                <a:latin typeface="Arial"/>
                <a:cs typeface="Arial"/>
              </a:rPr>
              <a:t>have</a:t>
            </a:r>
            <a:r>
              <a:rPr lang="pt-BR" sz="3600" b="1" dirty="0">
                <a:solidFill>
                  <a:srgbClr val="212529"/>
                </a:solidFill>
                <a:latin typeface="Arial"/>
                <a:cs typeface="Arial"/>
              </a:rPr>
              <a:t> </a:t>
            </a:r>
            <a:r>
              <a:rPr lang="pt-BR" sz="3600" b="1" dirty="0" err="1">
                <a:solidFill>
                  <a:srgbClr val="212529"/>
                </a:solidFill>
                <a:latin typeface="Arial"/>
                <a:cs typeface="Arial"/>
              </a:rPr>
              <a:t>minimal</a:t>
            </a:r>
            <a:r>
              <a:rPr lang="pt-BR" sz="3600" b="1" dirty="0">
                <a:solidFill>
                  <a:srgbClr val="212529"/>
                </a:solidFill>
                <a:latin typeface="Arial"/>
                <a:cs typeface="Arial"/>
              </a:rPr>
              <a:t> </a:t>
            </a:r>
            <a:r>
              <a:rPr lang="pt-BR" sz="3600" b="1" dirty="0" err="1">
                <a:solidFill>
                  <a:srgbClr val="212529"/>
                </a:solidFill>
                <a:latin typeface="Arial"/>
                <a:cs typeface="Arial"/>
              </a:rPr>
              <a:t>text</a:t>
            </a:r>
            <a:r>
              <a:rPr lang="pt-BR" sz="3600" b="1" dirty="0">
                <a:solidFill>
                  <a:srgbClr val="212529"/>
                </a:solidFill>
                <a:latin typeface="Arial"/>
                <a:cs typeface="Arial"/>
              </a:rPr>
              <a:t> </a:t>
            </a:r>
            <a:r>
              <a:rPr lang="pt-BR" sz="3600" b="1" dirty="0" err="1">
                <a:solidFill>
                  <a:srgbClr val="212529"/>
                </a:solidFill>
                <a:latin typeface="Arial"/>
                <a:cs typeface="Arial"/>
              </a:rPr>
              <a:t>and</a:t>
            </a:r>
            <a:r>
              <a:rPr lang="pt-BR" sz="3600" b="1" dirty="0">
                <a:solidFill>
                  <a:srgbClr val="212529"/>
                </a:solidFill>
                <a:latin typeface="Arial"/>
                <a:cs typeface="Arial"/>
              </a:rPr>
              <a:t> direct </a:t>
            </a:r>
            <a:r>
              <a:rPr lang="pt-BR" sz="3600" b="1" dirty="0" err="1">
                <a:solidFill>
                  <a:srgbClr val="212529"/>
                </a:solidFill>
                <a:latin typeface="Arial"/>
                <a:cs typeface="Arial"/>
              </a:rPr>
              <a:t>information</a:t>
            </a:r>
            <a:r>
              <a:rPr lang="pt-BR" sz="3600" b="1" dirty="0">
                <a:solidFill>
                  <a:srgbClr val="212529"/>
                </a:solidFill>
                <a:latin typeface="Arial"/>
                <a:cs typeface="Arial"/>
              </a:rPr>
              <a:t>.</a:t>
            </a:r>
            <a:br>
              <a:rPr lang="pt-BR" sz="3600" b="1" dirty="0">
                <a:solidFill>
                  <a:srgbClr val="212529"/>
                </a:solidFill>
                <a:latin typeface="Arial"/>
                <a:cs typeface="Arial"/>
              </a:rPr>
            </a:br>
            <a:br>
              <a:rPr lang="pt-BR" sz="3600" b="1" dirty="0">
                <a:solidFill>
                  <a:srgbClr val="212529"/>
                </a:solidFill>
                <a:latin typeface="Arial"/>
                <a:cs typeface="Arial"/>
              </a:rPr>
            </a:br>
            <a:r>
              <a:rPr lang="pt-BR" sz="3600" b="1" dirty="0" err="1">
                <a:solidFill>
                  <a:srgbClr val="212529"/>
                </a:solidFill>
                <a:latin typeface="Arial"/>
                <a:cs typeface="Arial"/>
              </a:rPr>
              <a:t>To</a:t>
            </a:r>
            <a:r>
              <a:rPr lang="pt-BR" sz="3600" b="1" dirty="0">
                <a:solidFill>
                  <a:srgbClr val="212529"/>
                </a:solidFill>
                <a:latin typeface="Arial"/>
                <a:cs typeface="Arial"/>
              </a:rPr>
              <a:t> </a:t>
            </a:r>
            <a:r>
              <a:rPr lang="pt-BR" sz="3600" b="1" dirty="0" err="1">
                <a:solidFill>
                  <a:srgbClr val="212529"/>
                </a:solidFill>
                <a:latin typeface="Arial"/>
                <a:cs typeface="Arial"/>
              </a:rPr>
              <a:t>ensure</a:t>
            </a:r>
            <a:r>
              <a:rPr lang="pt-BR" sz="3600" b="1" dirty="0">
                <a:solidFill>
                  <a:srgbClr val="212529"/>
                </a:solidFill>
                <a:latin typeface="Arial"/>
                <a:cs typeface="Arial"/>
              </a:rPr>
              <a:t> </a:t>
            </a:r>
            <a:r>
              <a:rPr lang="pt-BR" sz="3600" b="1" dirty="0" err="1">
                <a:solidFill>
                  <a:srgbClr val="212529"/>
                </a:solidFill>
                <a:latin typeface="Arial"/>
                <a:cs typeface="Arial"/>
              </a:rPr>
              <a:t>accessibility</a:t>
            </a:r>
            <a:r>
              <a:rPr lang="pt-BR" sz="3600" b="1" dirty="0">
                <a:solidFill>
                  <a:srgbClr val="212529"/>
                </a:solidFill>
                <a:latin typeface="Arial"/>
                <a:cs typeface="Arial"/>
              </a:rPr>
              <a:t> for </a:t>
            </a:r>
            <a:r>
              <a:rPr lang="pt-BR" sz="3600" b="1" dirty="0" err="1">
                <a:solidFill>
                  <a:srgbClr val="212529"/>
                </a:solidFill>
                <a:latin typeface="Arial"/>
                <a:cs typeface="Arial"/>
              </a:rPr>
              <a:t>people</a:t>
            </a:r>
            <a:r>
              <a:rPr lang="pt-BR" sz="3600" b="1" dirty="0">
                <a:solidFill>
                  <a:srgbClr val="212529"/>
                </a:solidFill>
                <a:latin typeface="Arial"/>
                <a:cs typeface="Arial"/>
              </a:rPr>
              <a:t> </a:t>
            </a:r>
            <a:r>
              <a:rPr lang="pt-BR" sz="3600" b="1" dirty="0" err="1">
                <a:solidFill>
                  <a:srgbClr val="212529"/>
                </a:solidFill>
                <a:latin typeface="Arial"/>
                <a:cs typeface="Arial"/>
              </a:rPr>
              <a:t>with</a:t>
            </a:r>
            <a:r>
              <a:rPr lang="pt-BR" sz="3600" b="1" dirty="0">
                <a:solidFill>
                  <a:srgbClr val="212529"/>
                </a:solidFill>
                <a:latin typeface="Arial"/>
                <a:cs typeface="Arial"/>
              </a:rPr>
              <a:t> visual </a:t>
            </a:r>
            <a:r>
              <a:rPr lang="pt-BR" sz="3600" b="1" dirty="0" err="1">
                <a:solidFill>
                  <a:srgbClr val="212529"/>
                </a:solidFill>
                <a:latin typeface="Arial"/>
                <a:cs typeface="Arial"/>
              </a:rPr>
              <a:t>disabilities</a:t>
            </a:r>
            <a:r>
              <a:rPr lang="pt-BR" sz="3600" b="1" dirty="0">
                <a:solidFill>
                  <a:srgbClr val="212529"/>
                </a:solidFill>
                <a:latin typeface="Arial"/>
                <a:cs typeface="Arial"/>
              </a:rPr>
              <a:t>, </a:t>
            </a:r>
            <a:r>
              <a:rPr lang="pt-BR" sz="3600" b="1" dirty="0" err="1">
                <a:solidFill>
                  <a:srgbClr val="212529"/>
                </a:solidFill>
                <a:latin typeface="Arial"/>
                <a:cs typeface="Arial"/>
              </a:rPr>
              <a:t>the</a:t>
            </a:r>
            <a:r>
              <a:rPr lang="pt-BR" sz="3600" b="1" dirty="0">
                <a:solidFill>
                  <a:srgbClr val="212529"/>
                </a:solidFill>
                <a:latin typeface="Arial"/>
                <a:cs typeface="Arial"/>
              </a:rPr>
              <a:t> </a:t>
            </a:r>
            <a:r>
              <a:rPr lang="pt-BR" sz="3600" b="1" dirty="0" err="1">
                <a:solidFill>
                  <a:srgbClr val="212529"/>
                </a:solidFill>
                <a:latin typeface="Arial"/>
                <a:cs typeface="Arial"/>
              </a:rPr>
              <a:t>content</a:t>
            </a:r>
            <a:r>
              <a:rPr lang="pt-BR" sz="3600" b="1" dirty="0">
                <a:solidFill>
                  <a:srgbClr val="212529"/>
                </a:solidFill>
                <a:latin typeface="Arial"/>
                <a:cs typeface="Arial"/>
              </a:rPr>
              <a:t> </a:t>
            </a:r>
            <a:r>
              <a:rPr lang="pt-BR" sz="3600" b="1" dirty="0" err="1">
                <a:solidFill>
                  <a:srgbClr val="212529"/>
                </a:solidFill>
                <a:latin typeface="Arial"/>
                <a:cs typeface="Arial"/>
              </a:rPr>
              <a:t>of</a:t>
            </a:r>
            <a:r>
              <a:rPr lang="pt-BR" sz="3600" b="1" dirty="0">
                <a:solidFill>
                  <a:srgbClr val="212529"/>
                </a:solidFill>
                <a:latin typeface="Arial"/>
                <a:cs typeface="Arial"/>
              </a:rPr>
              <a:t> </a:t>
            </a:r>
            <a:r>
              <a:rPr lang="pt-BR" sz="3600" b="1" dirty="0" err="1">
                <a:solidFill>
                  <a:srgbClr val="212529"/>
                </a:solidFill>
                <a:latin typeface="Arial"/>
                <a:cs typeface="Arial"/>
              </a:rPr>
              <a:t>the</a:t>
            </a:r>
            <a:r>
              <a:rPr lang="pt-BR" sz="3600" b="1" dirty="0">
                <a:solidFill>
                  <a:srgbClr val="212529"/>
                </a:solidFill>
                <a:latin typeface="Arial"/>
                <a:cs typeface="Arial"/>
              </a:rPr>
              <a:t> poster must </a:t>
            </a:r>
            <a:r>
              <a:rPr lang="pt-BR" sz="3600" b="1" dirty="0" err="1">
                <a:solidFill>
                  <a:srgbClr val="212529"/>
                </a:solidFill>
                <a:latin typeface="Arial"/>
                <a:cs typeface="Arial"/>
              </a:rPr>
              <a:t>be</a:t>
            </a:r>
            <a:r>
              <a:rPr lang="pt-BR" sz="3600" b="1" dirty="0">
                <a:solidFill>
                  <a:srgbClr val="212529"/>
                </a:solidFill>
                <a:latin typeface="Arial"/>
                <a:cs typeface="Arial"/>
              </a:rPr>
              <a:t> </a:t>
            </a:r>
            <a:r>
              <a:rPr lang="pt-BR" sz="3600" b="1" dirty="0" err="1">
                <a:solidFill>
                  <a:srgbClr val="212529"/>
                </a:solidFill>
                <a:latin typeface="Arial"/>
                <a:cs typeface="Arial"/>
              </a:rPr>
              <a:t>accessible</a:t>
            </a:r>
            <a:r>
              <a:rPr lang="pt-BR" sz="3600" b="1" dirty="0">
                <a:solidFill>
                  <a:srgbClr val="212529"/>
                </a:solidFill>
                <a:latin typeface="Arial"/>
                <a:cs typeface="Arial"/>
              </a:rPr>
              <a:t> via QR </a:t>
            </a:r>
            <a:r>
              <a:rPr lang="pt-BR" sz="3600" b="1" dirty="0" err="1">
                <a:solidFill>
                  <a:srgbClr val="212529"/>
                </a:solidFill>
                <a:latin typeface="Arial"/>
                <a:cs typeface="Arial"/>
              </a:rPr>
              <a:t>code</a:t>
            </a:r>
            <a:r>
              <a:rPr lang="pt-BR" sz="3600" b="1" dirty="0">
                <a:solidFill>
                  <a:srgbClr val="212529"/>
                </a:solidFill>
                <a:latin typeface="Arial"/>
                <a:cs typeface="Arial"/>
              </a:rPr>
              <a:t>, as </a:t>
            </a:r>
            <a:r>
              <a:rPr lang="pt-BR" sz="3600" b="1" dirty="0" err="1">
                <a:solidFill>
                  <a:srgbClr val="212529"/>
                </a:solidFill>
                <a:latin typeface="Arial"/>
                <a:cs typeface="Arial"/>
              </a:rPr>
              <a:t>well</a:t>
            </a:r>
            <a:r>
              <a:rPr lang="pt-BR" sz="3600" b="1" dirty="0">
                <a:solidFill>
                  <a:srgbClr val="212529"/>
                </a:solidFill>
                <a:latin typeface="Arial"/>
                <a:cs typeface="Arial"/>
              </a:rPr>
              <a:t> as </a:t>
            </a:r>
            <a:r>
              <a:rPr lang="pt-BR" sz="3600" b="1" dirty="0" err="1">
                <a:solidFill>
                  <a:srgbClr val="212529"/>
                </a:solidFill>
                <a:latin typeface="Arial"/>
                <a:cs typeface="Arial"/>
              </a:rPr>
              <a:t>descriptions</a:t>
            </a:r>
            <a:r>
              <a:rPr lang="pt-BR" sz="3600" b="1" dirty="0">
                <a:solidFill>
                  <a:srgbClr val="212529"/>
                </a:solidFill>
                <a:latin typeface="Arial"/>
                <a:cs typeface="Arial"/>
              </a:rPr>
              <a:t> </a:t>
            </a:r>
            <a:r>
              <a:rPr lang="pt-BR" sz="3600" b="1" dirty="0" err="1">
                <a:solidFill>
                  <a:srgbClr val="212529"/>
                </a:solidFill>
                <a:latin typeface="Arial"/>
                <a:cs typeface="Arial"/>
              </a:rPr>
              <a:t>of</a:t>
            </a:r>
            <a:r>
              <a:rPr lang="pt-BR" sz="3600" b="1" dirty="0">
                <a:solidFill>
                  <a:srgbClr val="212529"/>
                </a:solidFill>
                <a:latin typeface="Arial"/>
                <a:cs typeface="Arial"/>
              </a:rPr>
              <a:t> visual </a:t>
            </a:r>
            <a:r>
              <a:rPr lang="pt-BR" sz="3600" b="1" dirty="0" err="1">
                <a:solidFill>
                  <a:srgbClr val="212529"/>
                </a:solidFill>
                <a:latin typeface="Arial"/>
                <a:cs typeface="Arial"/>
              </a:rPr>
              <a:t>elements</a:t>
            </a:r>
            <a:r>
              <a:rPr lang="pt-BR" sz="3600" b="1" dirty="0">
                <a:solidFill>
                  <a:srgbClr val="212529"/>
                </a:solidFill>
                <a:latin typeface="Arial"/>
                <a:cs typeface="Arial"/>
              </a:rPr>
              <a:t> </a:t>
            </a:r>
            <a:r>
              <a:rPr lang="pt-BR" sz="3600" b="1" dirty="0" err="1">
                <a:solidFill>
                  <a:srgbClr val="212529"/>
                </a:solidFill>
                <a:latin typeface="Arial"/>
                <a:cs typeface="Arial"/>
              </a:rPr>
              <a:t>such</a:t>
            </a:r>
            <a:r>
              <a:rPr lang="pt-BR" sz="3600" b="1" dirty="0">
                <a:solidFill>
                  <a:srgbClr val="212529"/>
                </a:solidFill>
                <a:latin typeface="Arial"/>
                <a:cs typeface="Arial"/>
              </a:rPr>
              <a:t> as </a:t>
            </a:r>
            <a:r>
              <a:rPr lang="pt-BR" sz="3600" b="1" dirty="0" err="1">
                <a:solidFill>
                  <a:srgbClr val="212529"/>
                </a:solidFill>
                <a:latin typeface="Arial"/>
                <a:cs typeface="Arial"/>
              </a:rPr>
              <a:t>charts</a:t>
            </a:r>
            <a:r>
              <a:rPr lang="pt-BR" sz="3600" b="1" dirty="0">
                <a:solidFill>
                  <a:srgbClr val="212529"/>
                </a:solidFill>
                <a:latin typeface="Arial"/>
                <a:cs typeface="Arial"/>
              </a:rPr>
              <a:t>, </a:t>
            </a:r>
            <a:r>
              <a:rPr lang="pt-BR" sz="3600" b="1" dirty="0" err="1">
                <a:solidFill>
                  <a:srgbClr val="212529"/>
                </a:solidFill>
                <a:latin typeface="Arial"/>
                <a:cs typeface="Arial"/>
              </a:rPr>
              <a:t>photographs</a:t>
            </a:r>
            <a:r>
              <a:rPr lang="pt-BR" sz="3600" b="1" dirty="0">
                <a:solidFill>
                  <a:srgbClr val="212529"/>
                </a:solidFill>
                <a:latin typeface="Arial"/>
                <a:cs typeface="Arial"/>
              </a:rPr>
              <a:t>, </a:t>
            </a:r>
            <a:r>
              <a:rPr lang="pt-BR" sz="3600" b="1" dirty="0" err="1">
                <a:solidFill>
                  <a:srgbClr val="212529"/>
                </a:solidFill>
                <a:latin typeface="Arial"/>
                <a:cs typeface="Arial"/>
              </a:rPr>
              <a:t>maps</a:t>
            </a:r>
            <a:r>
              <a:rPr lang="pt-BR" sz="3600" b="1" dirty="0">
                <a:solidFill>
                  <a:srgbClr val="212529"/>
                </a:solidFill>
                <a:latin typeface="Arial"/>
                <a:cs typeface="Arial"/>
              </a:rPr>
              <a:t>, </a:t>
            </a:r>
            <a:r>
              <a:rPr lang="pt-BR" sz="3600" b="1" dirty="0" err="1">
                <a:solidFill>
                  <a:srgbClr val="212529"/>
                </a:solidFill>
                <a:latin typeface="Arial"/>
                <a:cs typeface="Arial"/>
              </a:rPr>
              <a:t>and</a:t>
            </a:r>
            <a:r>
              <a:rPr lang="pt-BR" sz="3600" b="1" dirty="0">
                <a:solidFill>
                  <a:srgbClr val="212529"/>
                </a:solidFill>
                <a:latin typeface="Arial"/>
                <a:cs typeface="Arial"/>
              </a:rPr>
              <a:t> </a:t>
            </a:r>
            <a:r>
              <a:rPr lang="pt-BR" sz="3600" b="1" dirty="0" err="1">
                <a:solidFill>
                  <a:srgbClr val="212529"/>
                </a:solidFill>
                <a:latin typeface="Arial"/>
                <a:cs typeface="Arial"/>
              </a:rPr>
              <a:t>diagrams</a:t>
            </a:r>
            <a:r>
              <a:rPr lang="pt-BR" sz="3600" b="1" dirty="0">
                <a:solidFill>
                  <a:srgbClr val="212529"/>
                </a:solidFill>
                <a:latin typeface="Arial"/>
                <a:cs typeface="Arial"/>
              </a:rPr>
              <a:t>. </a:t>
            </a:r>
            <a:r>
              <a:rPr lang="pt-BR" sz="3600" b="1" dirty="0" err="1">
                <a:solidFill>
                  <a:srgbClr val="212529"/>
                </a:solidFill>
                <a:latin typeface="Arial"/>
                <a:cs typeface="Arial"/>
              </a:rPr>
              <a:t>These</a:t>
            </a:r>
            <a:r>
              <a:rPr lang="pt-BR" sz="3600" b="1" dirty="0">
                <a:solidFill>
                  <a:srgbClr val="212529"/>
                </a:solidFill>
                <a:latin typeface="Arial"/>
                <a:cs typeface="Arial"/>
              </a:rPr>
              <a:t> </a:t>
            </a:r>
            <a:r>
              <a:rPr lang="pt-BR" sz="3600" b="1" dirty="0" err="1">
                <a:solidFill>
                  <a:srgbClr val="212529"/>
                </a:solidFill>
                <a:latin typeface="Arial"/>
                <a:cs typeface="Arial"/>
              </a:rPr>
              <a:t>elements</a:t>
            </a:r>
            <a:r>
              <a:rPr lang="pt-BR" sz="3600" b="1" dirty="0">
                <a:solidFill>
                  <a:srgbClr val="212529"/>
                </a:solidFill>
                <a:latin typeface="Arial"/>
                <a:cs typeface="Arial"/>
              </a:rPr>
              <a:t> must </a:t>
            </a:r>
            <a:r>
              <a:rPr lang="pt-BR" sz="3600" b="1" dirty="0" err="1">
                <a:solidFill>
                  <a:srgbClr val="212529"/>
                </a:solidFill>
                <a:latin typeface="Arial"/>
                <a:cs typeface="Arial"/>
              </a:rPr>
              <a:t>be</a:t>
            </a:r>
            <a:r>
              <a:rPr lang="pt-BR" sz="3600" b="1" dirty="0">
                <a:solidFill>
                  <a:srgbClr val="212529"/>
                </a:solidFill>
                <a:latin typeface="Arial"/>
                <a:cs typeface="Arial"/>
              </a:rPr>
              <a:t> </a:t>
            </a:r>
            <a:r>
              <a:rPr lang="pt-BR" sz="3600" b="1" dirty="0" err="1">
                <a:solidFill>
                  <a:srgbClr val="212529"/>
                </a:solidFill>
                <a:latin typeface="Arial"/>
                <a:cs typeface="Arial"/>
              </a:rPr>
              <a:t>large</a:t>
            </a:r>
            <a:r>
              <a:rPr lang="pt-BR" sz="3600" b="1" dirty="0">
                <a:solidFill>
                  <a:srgbClr val="212529"/>
                </a:solidFill>
                <a:latin typeface="Arial"/>
                <a:cs typeface="Arial"/>
              </a:rPr>
              <a:t> </a:t>
            </a:r>
            <a:r>
              <a:rPr lang="pt-BR" sz="3600" b="1" dirty="0" err="1">
                <a:solidFill>
                  <a:srgbClr val="212529"/>
                </a:solidFill>
                <a:latin typeface="Arial"/>
                <a:cs typeface="Arial"/>
              </a:rPr>
              <a:t>enough</a:t>
            </a:r>
            <a:r>
              <a:rPr lang="pt-BR" sz="3600" b="1" dirty="0">
                <a:solidFill>
                  <a:srgbClr val="212529"/>
                </a:solidFill>
                <a:latin typeface="Arial"/>
                <a:cs typeface="Arial"/>
              </a:rPr>
              <a:t> </a:t>
            </a:r>
            <a:r>
              <a:rPr lang="pt-BR" sz="3600" b="1" dirty="0" err="1">
                <a:solidFill>
                  <a:srgbClr val="212529"/>
                </a:solidFill>
                <a:latin typeface="Arial"/>
                <a:cs typeface="Arial"/>
              </a:rPr>
              <a:t>to</a:t>
            </a:r>
            <a:r>
              <a:rPr lang="pt-BR" sz="3600" b="1" dirty="0">
                <a:solidFill>
                  <a:srgbClr val="212529"/>
                </a:solidFill>
                <a:latin typeface="Arial"/>
                <a:cs typeface="Arial"/>
              </a:rPr>
              <a:t> </a:t>
            </a:r>
            <a:r>
              <a:rPr lang="pt-BR" sz="3600" b="1" dirty="0" err="1">
                <a:solidFill>
                  <a:srgbClr val="212529"/>
                </a:solidFill>
                <a:latin typeface="Arial"/>
                <a:cs typeface="Arial"/>
              </a:rPr>
              <a:t>be</a:t>
            </a:r>
            <a:r>
              <a:rPr lang="pt-BR" sz="3600" b="1" dirty="0">
                <a:solidFill>
                  <a:srgbClr val="212529"/>
                </a:solidFill>
                <a:latin typeface="Arial"/>
                <a:cs typeface="Arial"/>
              </a:rPr>
              <a:t> </a:t>
            </a:r>
            <a:r>
              <a:rPr lang="pt-BR" sz="3600" b="1" dirty="0" err="1">
                <a:solidFill>
                  <a:srgbClr val="212529"/>
                </a:solidFill>
                <a:latin typeface="Arial"/>
                <a:cs typeface="Arial"/>
              </a:rPr>
              <a:t>seen</a:t>
            </a:r>
            <a:r>
              <a:rPr lang="pt-BR" sz="3600" b="1" dirty="0">
                <a:solidFill>
                  <a:srgbClr val="212529"/>
                </a:solidFill>
                <a:latin typeface="Arial"/>
                <a:cs typeface="Arial"/>
              </a:rPr>
              <a:t> </a:t>
            </a:r>
            <a:r>
              <a:rPr lang="pt-BR" sz="3600" b="1" dirty="0" err="1">
                <a:solidFill>
                  <a:srgbClr val="212529"/>
                </a:solidFill>
                <a:latin typeface="Arial"/>
                <a:cs typeface="Arial"/>
              </a:rPr>
              <a:t>from</a:t>
            </a:r>
            <a:r>
              <a:rPr lang="pt-BR" sz="3600" b="1" dirty="0">
                <a:solidFill>
                  <a:srgbClr val="212529"/>
                </a:solidFill>
                <a:latin typeface="Arial"/>
                <a:cs typeface="Arial"/>
              </a:rPr>
              <a:t> a </a:t>
            </a:r>
            <a:r>
              <a:rPr lang="pt-BR" sz="3600" b="1" dirty="0" err="1">
                <a:solidFill>
                  <a:srgbClr val="212529"/>
                </a:solidFill>
                <a:latin typeface="Arial"/>
                <a:cs typeface="Arial"/>
              </a:rPr>
              <a:t>distance</a:t>
            </a:r>
            <a:r>
              <a:rPr lang="pt-BR" sz="3600" b="1" dirty="0">
                <a:solidFill>
                  <a:srgbClr val="212529"/>
                </a:solidFill>
                <a:latin typeface="Arial"/>
                <a:cs typeface="Arial"/>
              </a:rPr>
              <a:t> </a:t>
            </a:r>
            <a:r>
              <a:rPr lang="pt-BR" sz="3600" b="1" dirty="0" err="1">
                <a:solidFill>
                  <a:srgbClr val="212529"/>
                </a:solidFill>
                <a:latin typeface="Arial"/>
                <a:cs typeface="Arial"/>
              </a:rPr>
              <a:t>of</a:t>
            </a:r>
            <a:r>
              <a:rPr lang="pt-BR" sz="3600" b="1" dirty="0">
                <a:solidFill>
                  <a:srgbClr val="212529"/>
                </a:solidFill>
                <a:latin typeface="Arial"/>
                <a:cs typeface="Arial"/>
              </a:rPr>
              <a:t> 2 metres, </a:t>
            </a:r>
            <a:r>
              <a:rPr lang="pt-BR" sz="3600" b="1" dirty="0" err="1">
                <a:solidFill>
                  <a:srgbClr val="212529"/>
                </a:solidFill>
                <a:latin typeface="Arial"/>
                <a:cs typeface="Arial"/>
              </a:rPr>
              <a:t>along</a:t>
            </a:r>
            <a:r>
              <a:rPr lang="pt-BR" sz="3600" b="1" dirty="0">
                <a:solidFill>
                  <a:srgbClr val="212529"/>
                </a:solidFill>
                <a:latin typeface="Arial"/>
                <a:cs typeface="Arial"/>
              </a:rPr>
              <a:t> </a:t>
            </a:r>
            <a:r>
              <a:rPr lang="pt-BR" sz="3600" b="1" dirty="0" err="1">
                <a:solidFill>
                  <a:srgbClr val="212529"/>
                </a:solidFill>
                <a:latin typeface="Arial"/>
                <a:cs typeface="Arial"/>
              </a:rPr>
              <a:t>with</a:t>
            </a:r>
            <a:r>
              <a:rPr lang="pt-BR" sz="3600" b="1" dirty="0">
                <a:solidFill>
                  <a:srgbClr val="212529"/>
                </a:solidFill>
                <a:latin typeface="Arial"/>
                <a:cs typeface="Arial"/>
              </a:rPr>
              <a:t> </a:t>
            </a:r>
            <a:r>
              <a:rPr lang="pt-BR" sz="3600" b="1" dirty="0" err="1">
                <a:solidFill>
                  <a:srgbClr val="212529"/>
                </a:solidFill>
                <a:latin typeface="Arial"/>
                <a:cs typeface="Arial"/>
              </a:rPr>
              <a:t>their</a:t>
            </a:r>
            <a:r>
              <a:rPr lang="pt-BR" sz="3600" b="1" dirty="0">
                <a:solidFill>
                  <a:srgbClr val="212529"/>
                </a:solidFill>
                <a:latin typeface="Arial"/>
                <a:cs typeface="Arial"/>
              </a:rPr>
              <a:t> </a:t>
            </a:r>
            <a:r>
              <a:rPr lang="pt-BR" sz="3600" b="1" dirty="0" err="1">
                <a:solidFill>
                  <a:srgbClr val="212529"/>
                </a:solidFill>
                <a:latin typeface="Arial"/>
                <a:cs typeface="Arial"/>
              </a:rPr>
              <a:t>captions</a:t>
            </a:r>
            <a:r>
              <a:rPr lang="pt-BR" sz="3600" b="1" dirty="0">
                <a:solidFill>
                  <a:srgbClr val="212529"/>
                </a:solidFill>
                <a:latin typeface="Arial"/>
                <a:cs typeface="Arial"/>
              </a:rPr>
              <a:t>.</a:t>
            </a:r>
            <a:br>
              <a:rPr lang="pt-BR" sz="3600" b="1" dirty="0">
                <a:solidFill>
                  <a:srgbClr val="212529"/>
                </a:solidFill>
                <a:latin typeface="Arial"/>
                <a:cs typeface="Arial"/>
              </a:rPr>
            </a:br>
            <a:br>
              <a:rPr lang="pt-BR" sz="3600" b="1" dirty="0">
                <a:solidFill>
                  <a:srgbClr val="212529"/>
                </a:solidFill>
                <a:latin typeface="Arial"/>
                <a:cs typeface="Arial"/>
              </a:rPr>
            </a:br>
            <a:r>
              <a:rPr lang="pt-BR" sz="3600" b="1" dirty="0">
                <a:solidFill>
                  <a:srgbClr val="212529"/>
                </a:solidFill>
                <a:latin typeface="Arial"/>
                <a:cs typeface="Arial"/>
              </a:rPr>
              <a:t>At </a:t>
            </a:r>
            <a:r>
              <a:rPr lang="pt-BR" sz="3600" b="1" dirty="0" err="1">
                <a:solidFill>
                  <a:srgbClr val="212529"/>
                </a:solidFill>
                <a:latin typeface="Arial"/>
                <a:cs typeface="Arial"/>
              </a:rPr>
              <a:t>the</a:t>
            </a:r>
            <a:r>
              <a:rPr lang="pt-BR" sz="3600" b="1" dirty="0">
                <a:solidFill>
                  <a:srgbClr val="212529"/>
                </a:solidFill>
                <a:latin typeface="Arial"/>
                <a:cs typeface="Arial"/>
              </a:rPr>
              <a:t> top </a:t>
            </a:r>
            <a:r>
              <a:rPr lang="pt-BR" sz="3600" b="1" dirty="0" err="1">
                <a:solidFill>
                  <a:srgbClr val="212529"/>
                </a:solidFill>
                <a:latin typeface="Arial"/>
                <a:cs typeface="Arial"/>
              </a:rPr>
              <a:t>of</a:t>
            </a:r>
            <a:r>
              <a:rPr lang="pt-BR" sz="3600" b="1" dirty="0">
                <a:solidFill>
                  <a:srgbClr val="212529"/>
                </a:solidFill>
                <a:latin typeface="Arial"/>
                <a:cs typeface="Arial"/>
              </a:rPr>
              <a:t> </a:t>
            </a:r>
            <a:r>
              <a:rPr lang="pt-BR" sz="3600" b="1" dirty="0" err="1">
                <a:solidFill>
                  <a:srgbClr val="212529"/>
                </a:solidFill>
                <a:latin typeface="Arial"/>
                <a:cs typeface="Arial"/>
              </a:rPr>
              <a:t>the</a:t>
            </a:r>
            <a:r>
              <a:rPr lang="pt-BR" sz="3600" b="1" dirty="0">
                <a:solidFill>
                  <a:srgbClr val="212529"/>
                </a:solidFill>
                <a:latin typeface="Arial"/>
                <a:cs typeface="Arial"/>
              </a:rPr>
              <a:t> poster, include:</a:t>
            </a:r>
            <a:br>
              <a:rPr lang="pt-BR" sz="3600" b="1" dirty="0">
                <a:solidFill>
                  <a:srgbClr val="212529"/>
                </a:solidFill>
                <a:latin typeface="Arial"/>
                <a:cs typeface="Arial"/>
              </a:rPr>
            </a:br>
            <a:r>
              <a:rPr lang="pt-BR" sz="3600" b="1" dirty="0" err="1">
                <a:solidFill>
                  <a:srgbClr val="212529"/>
                </a:solidFill>
                <a:latin typeface="Arial"/>
                <a:cs typeface="Arial"/>
              </a:rPr>
              <a:t>Centered</a:t>
            </a:r>
            <a:r>
              <a:rPr lang="pt-BR" sz="3600" b="1" dirty="0">
                <a:solidFill>
                  <a:srgbClr val="212529"/>
                </a:solidFill>
                <a:latin typeface="Arial"/>
                <a:cs typeface="Arial"/>
              </a:rPr>
              <a:t> </a:t>
            </a:r>
            <a:r>
              <a:rPr lang="pt-BR" sz="3600" b="1" dirty="0" err="1">
                <a:solidFill>
                  <a:srgbClr val="212529"/>
                </a:solidFill>
                <a:latin typeface="Arial"/>
                <a:cs typeface="Arial"/>
              </a:rPr>
              <a:t>and</a:t>
            </a:r>
            <a:r>
              <a:rPr lang="pt-BR" sz="3600" b="1" dirty="0">
                <a:solidFill>
                  <a:srgbClr val="212529"/>
                </a:solidFill>
                <a:latin typeface="Arial"/>
                <a:cs typeface="Arial"/>
              </a:rPr>
              <a:t> in </a:t>
            </a:r>
            <a:r>
              <a:rPr lang="pt-BR" sz="3600" b="1" dirty="0" err="1">
                <a:solidFill>
                  <a:srgbClr val="212529"/>
                </a:solidFill>
                <a:latin typeface="Arial"/>
                <a:cs typeface="Arial"/>
              </a:rPr>
              <a:t>bold</a:t>
            </a:r>
            <a:r>
              <a:rPr lang="pt-BR" sz="3600" b="1" dirty="0">
                <a:solidFill>
                  <a:srgbClr val="212529"/>
                </a:solidFill>
                <a:latin typeface="Arial"/>
                <a:cs typeface="Arial"/>
              </a:rPr>
              <a:t>: </a:t>
            </a:r>
            <a:r>
              <a:rPr lang="pt-BR" sz="3600" b="1" dirty="0" err="1">
                <a:solidFill>
                  <a:srgbClr val="212529"/>
                </a:solidFill>
                <a:latin typeface="Arial"/>
                <a:cs typeface="Arial"/>
              </a:rPr>
              <a:t>Title</a:t>
            </a:r>
            <a:r>
              <a:rPr lang="pt-BR" sz="3600" b="1" dirty="0">
                <a:solidFill>
                  <a:srgbClr val="212529"/>
                </a:solidFill>
                <a:latin typeface="Arial"/>
                <a:cs typeface="Arial"/>
              </a:rPr>
              <a:t>; </a:t>
            </a:r>
            <a:r>
              <a:rPr lang="pt-BR" sz="3600" b="1" dirty="0" err="1">
                <a:solidFill>
                  <a:srgbClr val="212529"/>
                </a:solidFill>
                <a:latin typeface="Arial"/>
                <a:cs typeface="Arial"/>
              </a:rPr>
              <a:t>Authors</a:t>
            </a:r>
            <a:r>
              <a:rPr lang="pt-BR" sz="3600" b="1" dirty="0">
                <a:solidFill>
                  <a:srgbClr val="212529"/>
                </a:solidFill>
                <a:latin typeface="Arial"/>
                <a:cs typeface="Arial"/>
              </a:rPr>
              <a:t>, </a:t>
            </a:r>
            <a:r>
              <a:rPr lang="pt-BR" sz="3600" b="1" dirty="0" err="1">
                <a:solidFill>
                  <a:srgbClr val="212529"/>
                </a:solidFill>
                <a:latin typeface="Arial"/>
                <a:cs typeface="Arial"/>
              </a:rPr>
              <a:t>their</a:t>
            </a:r>
            <a:r>
              <a:rPr lang="pt-BR" sz="3600" b="1" dirty="0">
                <a:solidFill>
                  <a:srgbClr val="212529"/>
                </a:solidFill>
                <a:latin typeface="Arial"/>
                <a:cs typeface="Arial"/>
              </a:rPr>
              <a:t> </a:t>
            </a:r>
            <a:r>
              <a:rPr lang="pt-BR" sz="3600" b="1" dirty="0" err="1">
                <a:solidFill>
                  <a:srgbClr val="212529"/>
                </a:solidFill>
                <a:latin typeface="Arial"/>
                <a:cs typeface="Arial"/>
              </a:rPr>
              <a:t>institutions</a:t>
            </a:r>
            <a:r>
              <a:rPr lang="pt-BR" sz="3600" b="1" dirty="0">
                <a:solidFill>
                  <a:srgbClr val="212529"/>
                </a:solidFill>
                <a:latin typeface="Arial"/>
                <a:cs typeface="Arial"/>
              </a:rPr>
              <a:t> (</a:t>
            </a:r>
            <a:r>
              <a:rPr lang="pt-BR" sz="3600" b="1" dirty="0" err="1">
                <a:solidFill>
                  <a:srgbClr val="212529"/>
                </a:solidFill>
                <a:latin typeface="Arial"/>
                <a:cs typeface="Arial"/>
              </a:rPr>
              <a:t>with</a:t>
            </a:r>
            <a:r>
              <a:rPr lang="pt-BR" sz="3600" b="1" dirty="0">
                <a:solidFill>
                  <a:srgbClr val="212529"/>
                </a:solidFill>
                <a:latin typeface="Arial"/>
                <a:cs typeface="Arial"/>
              </a:rPr>
              <a:t> </a:t>
            </a:r>
            <a:r>
              <a:rPr lang="pt-BR" sz="3600" b="1" dirty="0" err="1">
                <a:solidFill>
                  <a:srgbClr val="212529"/>
                </a:solidFill>
                <a:latin typeface="Arial"/>
                <a:cs typeface="Arial"/>
              </a:rPr>
              <a:t>city</a:t>
            </a:r>
            <a:r>
              <a:rPr lang="pt-BR" sz="3600" b="1" dirty="0">
                <a:solidFill>
                  <a:srgbClr val="212529"/>
                </a:solidFill>
                <a:latin typeface="Arial"/>
                <a:cs typeface="Arial"/>
              </a:rPr>
              <a:t> </a:t>
            </a:r>
            <a:r>
              <a:rPr lang="pt-BR" sz="3600" b="1" dirty="0" err="1">
                <a:solidFill>
                  <a:srgbClr val="212529"/>
                </a:solidFill>
                <a:latin typeface="Arial"/>
                <a:cs typeface="Arial"/>
              </a:rPr>
              <a:t>and</a:t>
            </a:r>
            <a:r>
              <a:rPr lang="pt-BR" sz="3600" b="1" dirty="0">
                <a:solidFill>
                  <a:srgbClr val="212529"/>
                </a:solidFill>
                <a:latin typeface="Arial"/>
                <a:cs typeface="Arial"/>
              </a:rPr>
              <a:t> country </a:t>
            </a:r>
            <a:r>
              <a:rPr lang="pt-BR" sz="3600" b="1" dirty="0" err="1">
                <a:solidFill>
                  <a:srgbClr val="212529"/>
                </a:solidFill>
                <a:latin typeface="Arial"/>
                <a:cs typeface="Arial"/>
              </a:rPr>
              <a:t>of</a:t>
            </a:r>
            <a:r>
              <a:rPr lang="pt-BR" sz="3600" b="1" dirty="0">
                <a:solidFill>
                  <a:srgbClr val="212529"/>
                </a:solidFill>
                <a:latin typeface="Arial"/>
                <a:cs typeface="Arial"/>
              </a:rPr>
              <a:t> </a:t>
            </a:r>
            <a:r>
              <a:rPr lang="pt-BR" sz="3600" b="1" dirty="0" err="1">
                <a:solidFill>
                  <a:srgbClr val="212529"/>
                </a:solidFill>
                <a:latin typeface="Arial"/>
                <a:cs typeface="Arial"/>
              </a:rPr>
              <a:t>origin</a:t>
            </a:r>
            <a:r>
              <a:rPr lang="pt-BR" sz="3600" b="1" dirty="0">
                <a:solidFill>
                  <a:srgbClr val="212529"/>
                </a:solidFill>
                <a:latin typeface="Arial"/>
                <a:cs typeface="Arial"/>
              </a:rPr>
              <a:t>), </a:t>
            </a:r>
            <a:r>
              <a:rPr lang="pt-BR" sz="3600" b="1" dirty="0" err="1">
                <a:solidFill>
                  <a:srgbClr val="212529"/>
                </a:solidFill>
                <a:latin typeface="Arial"/>
                <a:cs typeface="Arial"/>
              </a:rPr>
              <a:t>and</a:t>
            </a:r>
            <a:r>
              <a:rPr lang="pt-BR" sz="3600" b="1" dirty="0">
                <a:solidFill>
                  <a:srgbClr val="212529"/>
                </a:solidFill>
                <a:latin typeface="Arial"/>
                <a:cs typeface="Arial"/>
              </a:rPr>
              <a:t> </a:t>
            </a:r>
            <a:r>
              <a:rPr lang="pt-BR" sz="3600" b="1" dirty="0" err="1">
                <a:solidFill>
                  <a:srgbClr val="212529"/>
                </a:solidFill>
                <a:latin typeface="Arial"/>
                <a:cs typeface="Arial"/>
              </a:rPr>
              <a:t>contact</a:t>
            </a:r>
            <a:r>
              <a:rPr lang="pt-BR" sz="3600" b="1" dirty="0">
                <a:solidFill>
                  <a:srgbClr val="212529"/>
                </a:solidFill>
                <a:latin typeface="Arial"/>
                <a:cs typeface="Arial"/>
              </a:rPr>
              <a:t> </a:t>
            </a:r>
            <a:r>
              <a:rPr lang="pt-BR" sz="3600" b="1" dirty="0" err="1">
                <a:solidFill>
                  <a:srgbClr val="212529"/>
                </a:solidFill>
                <a:latin typeface="Arial"/>
                <a:cs typeface="Arial"/>
              </a:rPr>
              <a:t>details</a:t>
            </a:r>
            <a:r>
              <a:rPr lang="pt-BR" sz="3600" b="1" dirty="0">
                <a:solidFill>
                  <a:srgbClr val="212529"/>
                </a:solidFill>
                <a:latin typeface="Arial"/>
                <a:cs typeface="Arial"/>
              </a:rPr>
              <a:t>; Keywords (</a:t>
            </a:r>
            <a:r>
              <a:rPr lang="pt-BR" sz="3600" b="1" dirty="0" err="1">
                <a:solidFill>
                  <a:srgbClr val="212529"/>
                </a:solidFill>
                <a:latin typeface="Arial"/>
                <a:cs typeface="Arial"/>
              </a:rPr>
              <a:t>minimum</a:t>
            </a:r>
            <a:r>
              <a:rPr lang="pt-BR" sz="3600" b="1" dirty="0">
                <a:solidFill>
                  <a:srgbClr val="212529"/>
                </a:solidFill>
                <a:latin typeface="Arial"/>
                <a:cs typeface="Arial"/>
              </a:rPr>
              <a:t> 3, </a:t>
            </a:r>
            <a:r>
              <a:rPr lang="pt-BR" sz="3600" b="1" dirty="0" err="1">
                <a:solidFill>
                  <a:srgbClr val="212529"/>
                </a:solidFill>
                <a:latin typeface="Arial"/>
                <a:cs typeface="Arial"/>
              </a:rPr>
              <a:t>maximum</a:t>
            </a:r>
            <a:r>
              <a:rPr lang="pt-BR" sz="3600" b="1" dirty="0">
                <a:solidFill>
                  <a:srgbClr val="212529"/>
                </a:solidFill>
                <a:latin typeface="Arial"/>
                <a:cs typeface="Arial"/>
              </a:rPr>
              <a:t> 5). The </a:t>
            </a:r>
            <a:r>
              <a:rPr lang="pt-BR" sz="3600" b="1" dirty="0" err="1">
                <a:solidFill>
                  <a:srgbClr val="212529"/>
                </a:solidFill>
                <a:latin typeface="Arial"/>
                <a:cs typeface="Arial"/>
              </a:rPr>
              <a:t>font</a:t>
            </a:r>
            <a:r>
              <a:rPr lang="pt-BR" sz="3600" b="1" dirty="0">
                <a:solidFill>
                  <a:srgbClr val="212529"/>
                </a:solidFill>
                <a:latin typeface="Arial"/>
                <a:cs typeface="Arial"/>
              </a:rPr>
              <a:t> </a:t>
            </a:r>
            <a:r>
              <a:rPr lang="pt-BR" sz="3600" b="1" dirty="0" err="1">
                <a:solidFill>
                  <a:srgbClr val="212529"/>
                </a:solidFill>
                <a:latin typeface="Arial"/>
                <a:cs typeface="Arial"/>
              </a:rPr>
              <a:t>size</a:t>
            </a:r>
            <a:r>
              <a:rPr lang="pt-BR" sz="3600" b="1" dirty="0">
                <a:solidFill>
                  <a:srgbClr val="212529"/>
                </a:solidFill>
                <a:latin typeface="Arial"/>
                <a:cs typeface="Arial"/>
              </a:rPr>
              <a:t> for </a:t>
            </a:r>
            <a:r>
              <a:rPr lang="pt-BR" sz="3600" b="1" dirty="0" err="1">
                <a:solidFill>
                  <a:srgbClr val="212529"/>
                </a:solidFill>
                <a:latin typeface="Arial"/>
                <a:cs typeface="Arial"/>
              </a:rPr>
              <a:t>the</a:t>
            </a:r>
            <a:r>
              <a:rPr lang="pt-BR" sz="3600" b="1" dirty="0">
                <a:solidFill>
                  <a:srgbClr val="212529"/>
                </a:solidFill>
                <a:latin typeface="Arial"/>
                <a:cs typeface="Arial"/>
              </a:rPr>
              <a:t> </a:t>
            </a:r>
            <a:r>
              <a:rPr lang="pt-BR" sz="3600" b="1" dirty="0" err="1">
                <a:solidFill>
                  <a:srgbClr val="212529"/>
                </a:solidFill>
                <a:latin typeface="Arial"/>
                <a:cs typeface="Arial"/>
              </a:rPr>
              <a:t>title</a:t>
            </a:r>
            <a:r>
              <a:rPr lang="pt-BR" sz="3600" b="1" dirty="0">
                <a:solidFill>
                  <a:srgbClr val="212529"/>
                </a:solidFill>
                <a:latin typeface="Arial"/>
                <a:cs typeface="Arial"/>
              </a:rPr>
              <a:t>/</a:t>
            </a:r>
            <a:r>
              <a:rPr lang="pt-BR" sz="3600" b="1" dirty="0" err="1">
                <a:solidFill>
                  <a:srgbClr val="212529"/>
                </a:solidFill>
                <a:latin typeface="Arial"/>
                <a:cs typeface="Arial"/>
              </a:rPr>
              <a:t>subtitle</a:t>
            </a:r>
            <a:r>
              <a:rPr lang="pt-BR" sz="3600" b="1" dirty="0">
                <a:solidFill>
                  <a:srgbClr val="212529"/>
                </a:solidFill>
                <a:latin typeface="Arial"/>
                <a:cs typeface="Arial"/>
              </a:rPr>
              <a:t> </a:t>
            </a:r>
            <a:r>
              <a:rPr lang="pt-BR" sz="3600" b="1" dirty="0" err="1">
                <a:solidFill>
                  <a:srgbClr val="212529"/>
                </a:solidFill>
                <a:latin typeface="Arial"/>
                <a:cs typeface="Arial"/>
              </a:rPr>
              <a:t>should</a:t>
            </a:r>
            <a:r>
              <a:rPr lang="pt-BR" sz="3600" b="1" dirty="0">
                <a:solidFill>
                  <a:srgbClr val="212529"/>
                </a:solidFill>
                <a:latin typeface="Arial"/>
                <a:cs typeface="Arial"/>
              </a:rPr>
              <a:t> </a:t>
            </a:r>
            <a:r>
              <a:rPr lang="pt-BR" sz="3600" b="1" dirty="0" err="1">
                <a:solidFill>
                  <a:srgbClr val="212529"/>
                </a:solidFill>
                <a:latin typeface="Arial"/>
                <a:cs typeface="Arial"/>
              </a:rPr>
              <a:t>be</a:t>
            </a:r>
            <a:r>
              <a:rPr lang="pt-BR" sz="3600" b="1" dirty="0">
                <a:solidFill>
                  <a:srgbClr val="212529"/>
                </a:solidFill>
                <a:latin typeface="Arial"/>
                <a:cs typeface="Arial"/>
              </a:rPr>
              <a:t> </a:t>
            </a:r>
            <a:r>
              <a:rPr lang="pt-BR" sz="3600" b="1" dirty="0" err="1">
                <a:solidFill>
                  <a:srgbClr val="212529"/>
                </a:solidFill>
                <a:latin typeface="Arial"/>
                <a:cs typeface="Arial"/>
              </a:rPr>
              <a:t>large</a:t>
            </a:r>
            <a:r>
              <a:rPr lang="pt-BR" sz="3600" b="1" dirty="0">
                <a:solidFill>
                  <a:srgbClr val="212529"/>
                </a:solidFill>
                <a:latin typeface="Arial"/>
                <a:cs typeface="Arial"/>
              </a:rPr>
              <a:t> (60), </a:t>
            </a:r>
            <a:r>
              <a:rPr lang="pt-BR" sz="3600" b="1" dirty="0" err="1">
                <a:solidFill>
                  <a:srgbClr val="212529"/>
                </a:solidFill>
                <a:latin typeface="Arial"/>
                <a:cs typeface="Arial"/>
              </a:rPr>
              <a:t>and</a:t>
            </a:r>
            <a:r>
              <a:rPr lang="pt-BR" sz="3600" b="1" dirty="0">
                <a:solidFill>
                  <a:srgbClr val="212529"/>
                </a:solidFill>
                <a:latin typeface="Arial"/>
                <a:cs typeface="Arial"/>
              </a:rPr>
              <a:t> for </a:t>
            </a:r>
            <a:r>
              <a:rPr lang="pt-BR" sz="3600" b="1" dirty="0" err="1">
                <a:solidFill>
                  <a:srgbClr val="212529"/>
                </a:solidFill>
                <a:latin typeface="Arial"/>
                <a:cs typeface="Arial"/>
              </a:rPr>
              <a:t>authors</a:t>
            </a:r>
            <a:r>
              <a:rPr lang="pt-BR" sz="3600" b="1" dirty="0">
                <a:solidFill>
                  <a:srgbClr val="212529"/>
                </a:solidFill>
                <a:latin typeface="Arial"/>
                <a:cs typeface="Arial"/>
              </a:rPr>
              <a:t> </a:t>
            </a:r>
            <a:r>
              <a:rPr lang="pt-BR" sz="3600" b="1" dirty="0" err="1">
                <a:solidFill>
                  <a:srgbClr val="212529"/>
                </a:solidFill>
                <a:latin typeface="Arial"/>
                <a:cs typeface="Arial"/>
              </a:rPr>
              <a:t>and</a:t>
            </a:r>
            <a:r>
              <a:rPr lang="pt-BR" sz="3600" b="1" dirty="0">
                <a:solidFill>
                  <a:srgbClr val="212529"/>
                </a:solidFill>
                <a:latin typeface="Arial"/>
                <a:cs typeface="Arial"/>
              </a:rPr>
              <a:t> </a:t>
            </a:r>
            <a:r>
              <a:rPr lang="pt-BR" sz="3600" b="1" dirty="0" err="1">
                <a:solidFill>
                  <a:srgbClr val="212529"/>
                </a:solidFill>
                <a:latin typeface="Arial"/>
                <a:cs typeface="Arial"/>
              </a:rPr>
              <a:t>institutions</a:t>
            </a:r>
            <a:r>
              <a:rPr lang="pt-BR" sz="3600" b="1" dirty="0">
                <a:solidFill>
                  <a:srgbClr val="212529"/>
                </a:solidFill>
                <a:latin typeface="Arial"/>
                <a:cs typeface="Arial"/>
              </a:rPr>
              <a:t>, 36.</a:t>
            </a:r>
            <a:br>
              <a:rPr lang="pt-BR" sz="3600" b="1" dirty="0">
                <a:solidFill>
                  <a:srgbClr val="212529"/>
                </a:solidFill>
                <a:latin typeface="Arial"/>
                <a:cs typeface="Arial"/>
              </a:rPr>
            </a:br>
            <a:br>
              <a:rPr lang="pt-BR" sz="3600" b="1" dirty="0">
                <a:solidFill>
                  <a:srgbClr val="212529"/>
                </a:solidFill>
                <a:latin typeface="Arial"/>
                <a:cs typeface="Arial"/>
              </a:rPr>
            </a:br>
            <a:r>
              <a:rPr lang="pt-BR" sz="3600" b="1" dirty="0">
                <a:solidFill>
                  <a:srgbClr val="212529"/>
                </a:solidFill>
                <a:latin typeface="Arial"/>
                <a:cs typeface="Arial"/>
              </a:rPr>
              <a:t>The poster </a:t>
            </a:r>
            <a:r>
              <a:rPr lang="pt-BR" sz="3600" b="1" dirty="0" err="1">
                <a:solidFill>
                  <a:srgbClr val="212529"/>
                </a:solidFill>
                <a:latin typeface="Arial"/>
                <a:cs typeface="Arial"/>
              </a:rPr>
              <a:t>content</a:t>
            </a:r>
            <a:r>
              <a:rPr lang="pt-BR" sz="3600" b="1" dirty="0">
                <a:solidFill>
                  <a:srgbClr val="212529"/>
                </a:solidFill>
                <a:latin typeface="Arial"/>
                <a:cs typeface="Arial"/>
              </a:rPr>
              <a:t> </a:t>
            </a:r>
            <a:r>
              <a:rPr lang="pt-BR" sz="3600" b="1" dirty="0" err="1">
                <a:solidFill>
                  <a:srgbClr val="212529"/>
                </a:solidFill>
                <a:latin typeface="Arial"/>
                <a:cs typeface="Arial"/>
              </a:rPr>
              <a:t>can</a:t>
            </a:r>
            <a:r>
              <a:rPr lang="pt-BR" sz="3600" b="1" dirty="0">
                <a:solidFill>
                  <a:srgbClr val="212529"/>
                </a:solidFill>
                <a:latin typeface="Arial"/>
                <a:cs typeface="Arial"/>
              </a:rPr>
              <a:t> </a:t>
            </a:r>
            <a:r>
              <a:rPr lang="pt-BR" sz="3600" b="1" dirty="0" err="1">
                <a:solidFill>
                  <a:srgbClr val="212529"/>
                </a:solidFill>
                <a:latin typeface="Arial"/>
                <a:cs typeface="Arial"/>
              </a:rPr>
              <a:t>be</a:t>
            </a:r>
            <a:r>
              <a:rPr lang="pt-BR" sz="3600" b="1" dirty="0">
                <a:solidFill>
                  <a:srgbClr val="212529"/>
                </a:solidFill>
                <a:latin typeface="Arial"/>
                <a:cs typeface="Arial"/>
              </a:rPr>
              <a:t> </a:t>
            </a:r>
            <a:r>
              <a:rPr lang="pt-BR" sz="3600" b="1" dirty="0" err="1">
                <a:solidFill>
                  <a:srgbClr val="212529"/>
                </a:solidFill>
                <a:latin typeface="Arial"/>
                <a:cs typeface="Arial"/>
              </a:rPr>
              <a:t>organized</a:t>
            </a:r>
            <a:r>
              <a:rPr lang="pt-BR" sz="3600" b="1" dirty="0">
                <a:solidFill>
                  <a:srgbClr val="212529"/>
                </a:solidFill>
                <a:latin typeface="Arial"/>
                <a:cs typeface="Arial"/>
              </a:rPr>
              <a:t> </a:t>
            </a:r>
            <a:r>
              <a:rPr lang="pt-BR" sz="3600" b="1" dirty="0" err="1">
                <a:solidFill>
                  <a:srgbClr val="212529"/>
                </a:solidFill>
                <a:latin typeface="Arial"/>
                <a:cs typeface="Arial"/>
              </a:rPr>
              <a:t>to</a:t>
            </a:r>
            <a:r>
              <a:rPr lang="pt-BR" sz="3600" b="1" dirty="0">
                <a:solidFill>
                  <a:srgbClr val="212529"/>
                </a:solidFill>
                <a:latin typeface="Arial"/>
                <a:cs typeface="Arial"/>
              </a:rPr>
              <a:t> </a:t>
            </a:r>
            <a:r>
              <a:rPr lang="pt-BR" sz="3600" b="1" dirty="0" err="1">
                <a:solidFill>
                  <a:srgbClr val="212529"/>
                </a:solidFill>
                <a:latin typeface="Arial"/>
                <a:cs typeface="Arial"/>
              </a:rPr>
              <a:t>highlight</a:t>
            </a:r>
            <a:r>
              <a:rPr lang="pt-BR" sz="3600" b="1" dirty="0">
                <a:solidFill>
                  <a:srgbClr val="212529"/>
                </a:solidFill>
                <a:latin typeface="Arial"/>
                <a:cs typeface="Arial"/>
              </a:rPr>
              <a:t> </a:t>
            </a:r>
            <a:r>
              <a:rPr lang="pt-BR" sz="3600" b="1" dirty="0" err="1">
                <a:solidFill>
                  <a:srgbClr val="212529"/>
                </a:solidFill>
                <a:latin typeface="Arial"/>
                <a:cs typeface="Arial"/>
              </a:rPr>
              <a:t>the</a:t>
            </a:r>
            <a:r>
              <a:rPr lang="pt-BR" sz="3600" b="1" dirty="0">
                <a:solidFill>
                  <a:srgbClr val="212529"/>
                </a:solidFill>
                <a:latin typeface="Arial"/>
                <a:cs typeface="Arial"/>
              </a:rPr>
              <a:t> </a:t>
            </a:r>
            <a:r>
              <a:rPr lang="pt-BR" sz="3600" b="1" dirty="0" err="1">
                <a:solidFill>
                  <a:srgbClr val="212529"/>
                </a:solidFill>
                <a:latin typeface="Arial"/>
                <a:cs typeface="Arial"/>
              </a:rPr>
              <a:t>most</a:t>
            </a:r>
            <a:r>
              <a:rPr lang="pt-BR" sz="3600" b="1" dirty="0">
                <a:solidFill>
                  <a:srgbClr val="212529"/>
                </a:solidFill>
                <a:latin typeface="Arial"/>
                <a:cs typeface="Arial"/>
              </a:rPr>
              <a:t> </a:t>
            </a:r>
            <a:r>
              <a:rPr lang="pt-BR" sz="3600" b="1" dirty="0" err="1">
                <a:solidFill>
                  <a:srgbClr val="212529"/>
                </a:solidFill>
                <a:latin typeface="Arial"/>
                <a:cs typeface="Arial"/>
              </a:rPr>
              <a:t>important</a:t>
            </a:r>
            <a:r>
              <a:rPr lang="pt-BR" sz="3600" b="1" dirty="0">
                <a:solidFill>
                  <a:srgbClr val="212529"/>
                </a:solidFill>
                <a:latin typeface="Arial"/>
                <a:cs typeface="Arial"/>
              </a:rPr>
              <a:t> points: </a:t>
            </a:r>
            <a:r>
              <a:rPr lang="pt-BR" sz="3600" b="1" dirty="0" err="1">
                <a:solidFill>
                  <a:srgbClr val="212529"/>
                </a:solidFill>
                <a:latin typeface="Arial"/>
                <a:cs typeface="Arial"/>
              </a:rPr>
              <a:t>Introduction</a:t>
            </a:r>
            <a:r>
              <a:rPr lang="pt-BR" sz="3600" b="1" dirty="0">
                <a:solidFill>
                  <a:srgbClr val="212529"/>
                </a:solidFill>
                <a:latin typeface="Arial"/>
                <a:cs typeface="Arial"/>
              </a:rPr>
              <a:t>; </a:t>
            </a:r>
            <a:r>
              <a:rPr lang="pt-BR" sz="3600" b="1" dirty="0" err="1">
                <a:solidFill>
                  <a:srgbClr val="212529"/>
                </a:solidFill>
                <a:latin typeface="Arial"/>
                <a:cs typeface="Arial"/>
              </a:rPr>
              <a:t>Objective</a:t>
            </a:r>
            <a:r>
              <a:rPr lang="pt-BR" sz="3600" b="1" dirty="0">
                <a:solidFill>
                  <a:srgbClr val="212529"/>
                </a:solidFill>
                <a:latin typeface="Arial"/>
                <a:cs typeface="Arial"/>
              </a:rPr>
              <a:t>; </a:t>
            </a:r>
            <a:r>
              <a:rPr lang="pt-BR" sz="3600" b="1" dirty="0" err="1">
                <a:solidFill>
                  <a:srgbClr val="212529"/>
                </a:solidFill>
                <a:latin typeface="Arial"/>
                <a:cs typeface="Arial"/>
              </a:rPr>
              <a:t>Methodology</a:t>
            </a:r>
            <a:r>
              <a:rPr lang="pt-BR" sz="3600" b="1" dirty="0">
                <a:solidFill>
                  <a:srgbClr val="212529"/>
                </a:solidFill>
                <a:latin typeface="Arial"/>
                <a:cs typeface="Arial"/>
              </a:rPr>
              <a:t> </a:t>
            </a:r>
            <a:r>
              <a:rPr lang="pt-BR" sz="3600" b="1" dirty="0" err="1">
                <a:solidFill>
                  <a:srgbClr val="212529"/>
                </a:solidFill>
                <a:latin typeface="Arial"/>
                <a:cs typeface="Arial"/>
              </a:rPr>
              <a:t>or</a:t>
            </a:r>
            <a:r>
              <a:rPr lang="pt-BR" sz="3600" b="1" dirty="0">
                <a:solidFill>
                  <a:srgbClr val="212529"/>
                </a:solidFill>
                <a:latin typeface="Arial"/>
                <a:cs typeface="Arial"/>
              </a:rPr>
              <a:t> </a:t>
            </a:r>
            <a:r>
              <a:rPr lang="pt-BR" sz="3600" b="1" dirty="0" err="1">
                <a:solidFill>
                  <a:srgbClr val="212529"/>
                </a:solidFill>
                <a:latin typeface="Arial"/>
                <a:cs typeface="Arial"/>
              </a:rPr>
              <a:t>Description</a:t>
            </a:r>
            <a:r>
              <a:rPr lang="pt-BR" sz="3600" b="1" dirty="0">
                <a:solidFill>
                  <a:srgbClr val="212529"/>
                </a:solidFill>
                <a:latin typeface="Arial"/>
                <a:cs typeface="Arial"/>
              </a:rPr>
              <a:t> </a:t>
            </a:r>
            <a:r>
              <a:rPr lang="pt-BR" sz="3600" b="1" dirty="0" err="1">
                <a:solidFill>
                  <a:srgbClr val="212529"/>
                </a:solidFill>
                <a:latin typeface="Arial"/>
                <a:cs typeface="Arial"/>
              </a:rPr>
              <a:t>of</a:t>
            </a:r>
            <a:r>
              <a:rPr lang="pt-BR" sz="3600" b="1" dirty="0">
                <a:solidFill>
                  <a:srgbClr val="212529"/>
                </a:solidFill>
                <a:latin typeface="Arial"/>
                <a:cs typeface="Arial"/>
              </a:rPr>
              <a:t> </a:t>
            </a:r>
            <a:r>
              <a:rPr lang="pt-BR" sz="3600" b="1" dirty="0" err="1">
                <a:solidFill>
                  <a:srgbClr val="212529"/>
                </a:solidFill>
                <a:latin typeface="Arial"/>
                <a:cs typeface="Arial"/>
              </a:rPr>
              <a:t>the</a:t>
            </a:r>
            <a:r>
              <a:rPr lang="pt-BR" sz="3600" b="1" dirty="0">
                <a:solidFill>
                  <a:srgbClr val="212529"/>
                </a:solidFill>
                <a:latin typeface="Arial"/>
                <a:cs typeface="Arial"/>
              </a:rPr>
              <a:t> </a:t>
            </a:r>
            <a:r>
              <a:rPr lang="pt-BR" sz="3600" b="1" dirty="0" err="1">
                <a:solidFill>
                  <a:srgbClr val="212529"/>
                </a:solidFill>
                <a:latin typeface="Arial"/>
                <a:cs typeface="Arial"/>
              </a:rPr>
              <a:t>practice</a:t>
            </a:r>
            <a:r>
              <a:rPr lang="pt-BR" sz="3600" b="1" dirty="0">
                <a:solidFill>
                  <a:srgbClr val="212529"/>
                </a:solidFill>
                <a:latin typeface="Arial"/>
                <a:cs typeface="Arial"/>
              </a:rPr>
              <a:t> </a:t>
            </a:r>
            <a:r>
              <a:rPr lang="pt-BR" sz="3600" b="1" dirty="0" err="1">
                <a:solidFill>
                  <a:srgbClr val="212529"/>
                </a:solidFill>
                <a:latin typeface="Arial"/>
                <a:cs typeface="Arial"/>
              </a:rPr>
              <a:t>development</a:t>
            </a:r>
            <a:r>
              <a:rPr lang="pt-BR" sz="3600" b="1" dirty="0">
                <a:solidFill>
                  <a:srgbClr val="212529"/>
                </a:solidFill>
                <a:latin typeface="Arial"/>
                <a:cs typeface="Arial"/>
              </a:rPr>
              <a:t> (for </a:t>
            </a:r>
            <a:r>
              <a:rPr lang="pt-BR" sz="3600" b="1" dirty="0" err="1">
                <a:solidFill>
                  <a:srgbClr val="212529"/>
                </a:solidFill>
                <a:latin typeface="Arial"/>
                <a:cs typeface="Arial"/>
              </a:rPr>
              <a:t>experience</a:t>
            </a:r>
            <a:r>
              <a:rPr lang="pt-BR" sz="3600" b="1" dirty="0">
                <a:solidFill>
                  <a:srgbClr val="212529"/>
                </a:solidFill>
                <a:latin typeface="Arial"/>
                <a:cs typeface="Arial"/>
              </a:rPr>
              <a:t> </a:t>
            </a:r>
            <a:r>
              <a:rPr lang="pt-BR" sz="3600" b="1" dirty="0" err="1">
                <a:solidFill>
                  <a:srgbClr val="212529"/>
                </a:solidFill>
                <a:latin typeface="Arial"/>
                <a:cs typeface="Arial"/>
              </a:rPr>
              <a:t>reports</a:t>
            </a:r>
            <a:r>
              <a:rPr lang="pt-BR" sz="3600" b="1" dirty="0">
                <a:solidFill>
                  <a:srgbClr val="212529"/>
                </a:solidFill>
                <a:latin typeface="Arial"/>
                <a:cs typeface="Arial"/>
              </a:rPr>
              <a:t>); </a:t>
            </a:r>
            <a:r>
              <a:rPr lang="pt-BR" sz="3600" b="1" dirty="0" err="1">
                <a:solidFill>
                  <a:srgbClr val="212529"/>
                </a:solidFill>
                <a:latin typeface="Arial"/>
                <a:cs typeface="Arial"/>
              </a:rPr>
              <a:t>Results</a:t>
            </a:r>
            <a:r>
              <a:rPr lang="pt-BR" sz="3600" b="1" dirty="0">
                <a:solidFill>
                  <a:srgbClr val="212529"/>
                </a:solidFill>
                <a:latin typeface="Arial"/>
                <a:cs typeface="Arial"/>
              </a:rPr>
              <a:t>; </a:t>
            </a:r>
            <a:r>
              <a:rPr lang="pt-BR" sz="3600" b="1" dirty="0" err="1">
                <a:solidFill>
                  <a:srgbClr val="212529"/>
                </a:solidFill>
                <a:latin typeface="Arial"/>
                <a:cs typeface="Arial"/>
              </a:rPr>
              <a:t>Conclusion</a:t>
            </a:r>
            <a:r>
              <a:rPr lang="pt-BR" sz="3600" b="1" dirty="0">
                <a:solidFill>
                  <a:srgbClr val="212529"/>
                </a:solidFill>
                <a:latin typeface="Arial"/>
                <a:cs typeface="Arial"/>
              </a:rPr>
              <a:t> </a:t>
            </a:r>
            <a:r>
              <a:rPr lang="pt-BR" sz="3600" b="1" dirty="0" err="1">
                <a:solidFill>
                  <a:srgbClr val="212529"/>
                </a:solidFill>
                <a:latin typeface="Arial"/>
                <a:cs typeface="Arial"/>
              </a:rPr>
              <a:t>or</a:t>
            </a:r>
            <a:r>
              <a:rPr lang="pt-BR" sz="3600" b="1" dirty="0">
                <a:solidFill>
                  <a:srgbClr val="212529"/>
                </a:solidFill>
                <a:latin typeface="Arial"/>
                <a:cs typeface="Arial"/>
              </a:rPr>
              <a:t> Final </a:t>
            </a:r>
            <a:r>
              <a:rPr lang="pt-BR" sz="3600" b="1" dirty="0" err="1">
                <a:solidFill>
                  <a:srgbClr val="212529"/>
                </a:solidFill>
                <a:latin typeface="Arial"/>
                <a:cs typeface="Arial"/>
              </a:rPr>
              <a:t>Considerations</a:t>
            </a:r>
            <a:r>
              <a:rPr lang="pt-BR" sz="3600" b="1" dirty="0">
                <a:solidFill>
                  <a:srgbClr val="212529"/>
                </a:solidFill>
                <a:latin typeface="Arial"/>
                <a:cs typeface="Arial"/>
              </a:rPr>
              <a:t>; </a:t>
            </a:r>
            <a:r>
              <a:rPr lang="pt-BR" sz="3600" b="1" dirty="0" err="1">
                <a:solidFill>
                  <a:srgbClr val="212529"/>
                </a:solidFill>
                <a:latin typeface="Arial"/>
                <a:cs typeface="Arial"/>
              </a:rPr>
              <a:t>References</a:t>
            </a:r>
            <a:r>
              <a:rPr lang="pt-BR" sz="3600" b="1" dirty="0">
                <a:solidFill>
                  <a:srgbClr val="212529"/>
                </a:solidFill>
                <a:latin typeface="Arial"/>
                <a:cs typeface="Arial"/>
              </a:rPr>
              <a:t>.</a:t>
            </a:r>
            <a:br>
              <a:rPr lang="pt-BR" sz="3600" b="1" dirty="0">
                <a:solidFill>
                  <a:srgbClr val="212529"/>
                </a:solidFill>
                <a:latin typeface="Arial"/>
                <a:cs typeface="Arial"/>
              </a:rPr>
            </a:br>
            <a:r>
              <a:rPr lang="pt-BR" sz="3600" b="1" dirty="0">
                <a:solidFill>
                  <a:srgbClr val="212529"/>
                </a:solidFill>
                <a:latin typeface="Arial"/>
                <a:cs typeface="Arial"/>
              </a:rPr>
              <a:t>Note: </a:t>
            </a:r>
            <a:r>
              <a:rPr lang="pt-BR" sz="3600" b="1" dirty="0" err="1">
                <a:solidFill>
                  <a:srgbClr val="212529"/>
                </a:solidFill>
                <a:latin typeface="Arial"/>
                <a:cs typeface="Arial"/>
              </a:rPr>
              <a:t>Section</a:t>
            </a:r>
            <a:r>
              <a:rPr lang="pt-BR" sz="3600" b="1" dirty="0">
                <a:solidFill>
                  <a:srgbClr val="212529"/>
                </a:solidFill>
                <a:latin typeface="Arial"/>
                <a:cs typeface="Arial"/>
              </a:rPr>
              <a:t> </a:t>
            </a:r>
            <a:r>
              <a:rPr lang="pt-BR" sz="3600" b="1" dirty="0" err="1">
                <a:solidFill>
                  <a:srgbClr val="212529"/>
                </a:solidFill>
                <a:latin typeface="Arial"/>
                <a:cs typeface="Arial"/>
              </a:rPr>
              <a:t>title</a:t>
            </a:r>
            <a:r>
              <a:rPr lang="pt-BR" sz="3600" b="1" dirty="0">
                <a:solidFill>
                  <a:srgbClr val="212529"/>
                </a:solidFill>
                <a:latin typeface="Arial"/>
                <a:cs typeface="Arial"/>
              </a:rPr>
              <a:t> </a:t>
            </a:r>
            <a:r>
              <a:rPr lang="pt-BR" sz="3600" b="1" dirty="0" err="1">
                <a:solidFill>
                  <a:srgbClr val="212529"/>
                </a:solidFill>
                <a:latin typeface="Arial"/>
                <a:cs typeface="Arial"/>
              </a:rPr>
              <a:t>font</a:t>
            </a:r>
            <a:r>
              <a:rPr lang="pt-BR" sz="3600" b="1" dirty="0">
                <a:solidFill>
                  <a:srgbClr val="212529"/>
                </a:solidFill>
                <a:latin typeface="Arial"/>
                <a:cs typeface="Arial"/>
              </a:rPr>
              <a:t> </a:t>
            </a:r>
            <a:r>
              <a:rPr lang="pt-BR" sz="3600" b="1" dirty="0" err="1">
                <a:solidFill>
                  <a:srgbClr val="212529"/>
                </a:solidFill>
                <a:latin typeface="Arial"/>
                <a:cs typeface="Arial"/>
              </a:rPr>
              <a:t>size</a:t>
            </a:r>
            <a:r>
              <a:rPr lang="pt-BR" sz="3600" b="1" dirty="0">
                <a:solidFill>
                  <a:srgbClr val="212529"/>
                </a:solidFill>
                <a:latin typeface="Arial"/>
                <a:cs typeface="Arial"/>
              </a:rPr>
              <a:t> </a:t>
            </a:r>
            <a:r>
              <a:rPr lang="pt-BR" sz="3600" b="1" dirty="0" err="1">
                <a:solidFill>
                  <a:srgbClr val="212529"/>
                </a:solidFill>
                <a:latin typeface="Arial"/>
                <a:cs typeface="Arial"/>
              </a:rPr>
              <a:t>should</a:t>
            </a:r>
            <a:r>
              <a:rPr lang="pt-BR" sz="3600" b="1" dirty="0">
                <a:solidFill>
                  <a:srgbClr val="212529"/>
                </a:solidFill>
                <a:latin typeface="Arial"/>
                <a:cs typeface="Arial"/>
              </a:rPr>
              <a:t> </a:t>
            </a:r>
            <a:r>
              <a:rPr lang="pt-BR" sz="3600" b="1" dirty="0" err="1">
                <a:solidFill>
                  <a:srgbClr val="212529"/>
                </a:solidFill>
                <a:latin typeface="Arial"/>
                <a:cs typeface="Arial"/>
              </a:rPr>
              <a:t>be</a:t>
            </a:r>
            <a:r>
              <a:rPr lang="pt-BR" sz="3600" b="1" dirty="0">
                <a:solidFill>
                  <a:srgbClr val="212529"/>
                </a:solidFill>
                <a:latin typeface="Arial"/>
                <a:cs typeface="Arial"/>
              </a:rPr>
              <a:t> 45, </a:t>
            </a:r>
            <a:r>
              <a:rPr lang="pt-BR" sz="3600" b="1" dirty="0" err="1">
                <a:solidFill>
                  <a:srgbClr val="212529"/>
                </a:solidFill>
                <a:latin typeface="Arial"/>
                <a:cs typeface="Arial"/>
              </a:rPr>
              <a:t>and</a:t>
            </a:r>
            <a:r>
              <a:rPr lang="pt-BR" sz="3600" b="1" dirty="0">
                <a:solidFill>
                  <a:srgbClr val="212529"/>
                </a:solidFill>
                <a:latin typeface="Arial"/>
                <a:cs typeface="Arial"/>
              </a:rPr>
              <a:t> body </a:t>
            </a:r>
            <a:r>
              <a:rPr lang="pt-BR" sz="3600" b="1" dirty="0" err="1">
                <a:solidFill>
                  <a:srgbClr val="212529"/>
                </a:solidFill>
                <a:latin typeface="Arial"/>
                <a:cs typeface="Arial"/>
              </a:rPr>
              <a:t>text</a:t>
            </a:r>
            <a:r>
              <a:rPr lang="pt-BR" sz="3600" b="1" dirty="0">
                <a:solidFill>
                  <a:srgbClr val="212529"/>
                </a:solidFill>
                <a:latin typeface="Arial"/>
                <a:cs typeface="Arial"/>
              </a:rPr>
              <a:t> </a:t>
            </a:r>
            <a:r>
              <a:rPr lang="pt-BR" sz="3600" b="1" dirty="0" err="1">
                <a:solidFill>
                  <a:srgbClr val="212529"/>
                </a:solidFill>
                <a:latin typeface="Arial"/>
                <a:cs typeface="Arial"/>
              </a:rPr>
              <a:t>should</a:t>
            </a:r>
            <a:r>
              <a:rPr lang="pt-BR" sz="3600" b="1" dirty="0">
                <a:solidFill>
                  <a:srgbClr val="212529"/>
                </a:solidFill>
                <a:latin typeface="Arial"/>
                <a:cs typeface="Arial"/>
              </a:rPr>
              <a:t> </a:t>
            </a:r>
            <a:r>
              <a:rPr lang="pt-BR" sz="3600" b="1" dirty="0" err="1">
                <a:solidFill>
                  <a:srgbClr val="212529"/>
                </a:solidFill>
                <a:latin typeface="Arial"/>
                <a:cs typeface="Arial"/>
              </a:rPr>
              <a:t>be</a:t>
            </a:r>
            <a:r>
              <a:rPr lang="pt-BR" sz="3600" b="1" dirty="0">
                <a:solidFill>
                  <a:srgbClr val="212529"/>
                </a:solidFill>
                <a:latin typeface="Arial"/>
                <a:cs typeface="Arial"/>
              </a:rPr>
              <a:t> 40 (must </a:t>
            </a:r>
            <a:r>
              <a:rPr lang="pt-BR" sz="3600" b="1" dirty="0" err="1">
                <a:solidFill>
                  <a:srgbClr val="212529"/>
                </a:solidFill>
                <a:latin typeface="Arial"/>
                <a:cs typeface="Arial"/>
              </a:rPr>
              <a:t>be</a:t>
            </a:r>
            <a:r>
              <a:rPr lang="pt-BR" sz="3600" b="1" dirty="0">
                <a:solidFill>
                  <a:srgbClr val="212529"/>
                </a:solidFill>
                <a:latin typeface="Arial"/>
                <a:cs typeface="Arial"/>
              </a:rPr>
              <a:t> </a:t>
            </a:r>
            <a:r>
              <a:rPr lang="pt-BR" sz="3600" b="1" dirty="0" err="1">
                <a:solidFill>
                  <a:srgbClr val="212529"/>
                </a:solidFill>
                <a:latin typeface="Arial"/>
                <a:cs typeface="Arial"/>
              </a:rPr>
              <a:t>large</a:t>
            </a:r>
            <a:r>
              <a:rPr lang="pt-BR" sz="3600" b="1" dirty="0">
                <a:solidFill>
                  <a:srgbClr val="212529"/>
                </a:solidFill>
                <a:latin typeface="Arial"/>
                <a:cs typeface="Arial"/>
              </a:rPr>
              <a:t> </a:t>
            </a:r>
            <a:r>
              <a:rPr lang="pt-BR" sz="3600" b="1" dirty="0" err="1">
                <a:solidFill>
                  <a:srgbClr val="212529"/>
                </a:solidFill>
                <a:latin typeface="Arial"/>
                <a:cs typeface="Arial"/>
              </a:rPr>
              <a:t>enough</a:t>
            </a:r>
            <a:r>
              <a:rPr lang="pt-BR" sz="3600" b="1" dirty="0">
                <a:solidFill>
                  <a:srgbClr val="212529"/>
                </a:solidFill>
                <a:latin typeface="Arial"/>
                <a:cs typeface="Arial"/>
              </a:rPr>
              <a:t> </a:t>
            </a:r>
            <a:r>
              <a:rPr lang="pt-BR" sz="3600" b="1" dirty="0" err="1">
                <a:solidFill>
                  <a:srgbClr val="212529"/>
                </a:solidFill>
                <a:latin typeface="Arial"/>
                <a:cs typeface="Arial"/>
              </a:rPr>
              <a:t>to</a:t>
            </a:r>
            <a:r>
              <a:rPr lang="pt-BR" sz="3600" b="1" dirty="0">
                <a:solidFill>
                  <a:srgbClr val="212529"/>
                </a:solidFill>
                <a:latin typeface="Arial"/>
                <a:cs typeface="Arial"/>
              </a:rPr>
              <a:t> </a:t>
            </a:r>
            <a:r>
              <a:rPr lang="pt-BR" sz="3600" b="1" dirty="0" err="1">
                <a:solidFill>
                  <a:srgbClr val="212529"/>
                </a:solidFill>
                <a:latin typeface="Arial"/>
                <a:cs typeface="Arial"/>
              </a:rPr>
              <a:t>be</a:t>
            </a:r>
            <a:r>
              <a:rPr lang="pt-BR" sz="3600" b="1" dirty="0">
                <a:solidFill>
                  <a:srgbClr val="212529"/>
                </a:solidFill>
                <a:latin typeface="Arial"/>
                <a:cs typeface="Arial"/>
              </a:rPr>
              <a:t> </a:t>
            </a:r>
            <a:r>
              <a:rPr lang="pt-BR" sz="3600" b="1" dirty="0" err="1">
                <a:solidFill>
                  <a:srgbClr val="212529"/>
                </a:solidFill>
                <a:latin typeface="Arial"/>
                <a:cs typeface="Arial"/>
              </a:rPr>
              <a:t>readable</a:t>
            </a:r>
            <a:r>
              <a:rPr lang="pt-BR" sz="3600" b="1" dirty="0">
                <a:solidFill>
                  <a:srgbClr val="212529"/>
                </a:solidFill>
                <a:latin typeface="Arial"/>
                <a:cs typeface="Arial"/>
              </a:rPr>
              <a:t> </a:t>
            </a:r>
            <a:r>
              <a:rPr lang="pt-BR" sz="3600" b="1" dirty="0" err="1">
                <a:solidFill>
                  <a:srgbClr val="212529"/>
                </a:solidFill>
                <a:latin typeface="Arial"/>
                <a:cs typeface="Arial"/>
              </a:rPr>
              <a:t>from</a:t>
            </a:r>
            <a:r>
              <a:rPr lang="pt-BR" sz="3600" b="1" dirty="0">
                <a:solidFill>
                  <a:srgbClr val="212529"/>
                </a:solidFill>
                <a:latin typeface="Arial"/>
                <a:cs typeface="Arial"/>
              </a:rPr>
              <a:t> 2 metres </a:t>
            </a:r>
            <a:r>
              <a:rPr lang="pt-BR" sz="3600" b="1" dirty="0" err="1">
                <a:solidFill>
                  <a:srgbClr val="212529"/>
                </a:solidFill>
                <a:latin typeface="Arial"/>
                <a:cs typeface="Arial"/>
              </a:rPr>
              <a:t>away</a:t>
            </a:r>
            <a:r>
              <a:rPr lang="pt-BR" sz="3600" b="1" dirty="0">
                <a:solidFill>
                  <a:srgbClr val="212529"/>
                </a:solidFill>
                <a:latin typeface="Arial"/>
                <a:cs typeface="Arial"/>
              </a:rPr>
              <a:t>).</a:t>
            </a:r>
            <a:endParaRPr lang="pt-BR" sz="3600" dirty="0"/>
          </a:p>
        </p:txBody>
      </p:sp>
    </p:spTree>
    <p:extLst>
      <p:ext uri="{BB962C8B-B14F-4D97-AF65-F5344CB8AC3E}">
        <p14:creationId xmlns:p14="http://schemas.microsoft.com/office/powerpoint/2010/main" val="1578940729"/>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TotalTime>
  <Words>340</Words>
  <Application>Microsoft Macintosh PowerPoint</Application>
  <PresentationFormat>Custom</PresentationFormat>
  <Paragraphs>1</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Tema do Office</vt:lpstr>
      <vt:lpstr>Additional Guidelines:  The poster layout shown on Slide 1 is a suggestion; however, the following items must be respected:  The fonts should be used in the sizes indicated in the template.  Dimensions: 0.90 m wide by 1.20 m high (portrait orientation – vertical).  Margins of at least 2.5 cm around the presentation area.  Font sizes must follow the specifications in Slide 1.  High-contrast colours (background vs. content) are mandatory.  Poster material: canvas (matte or glossy), graphic paper, coated paper, or offset paper.  Keep the design relatively simple and organized. From an aesthetic point of view, the poster should have minimal text and direct information.  To ensure accessibility for people with visual disabilities, the content of the poster must be accessible via QR code, as well as descriptions of visual elements such as charts, photographs, maps, and diagrams. These elements must be large enough to be seen from a distance of 2 metres, along with their captions.  At the top of the poster, include: Centered and in bold: Title; Authors, their institutions (with city and country of origin), and contact details; Keywords (minimum 3, maximum 5). The font size for the title/subtitle should be large (60), and for authors and institutions, 36.  The poster content can be organized to highlight the most important points: Introduction; Objective; Methodology or Description of the practice development (for experience reports); Results; Conclusion or Final Considerations; References. Note: Section title font size should be 45, and body text should be 40 (must be large enough to be readable from 2 metres away).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Leonardo Santos Amâncio Cabral</dc:creator>
  <cp:lastModifiedBy>Adam Ha</cp:lastModifiedBy>
  <cp:revision>8</cp:revision>
  <dcterms:created xsi:type="dcterms:W3CDTF">2021-06-15T11:15:43Z</dcterms:created>
  <dcterms:modified xsi:type="dcterms:W3CDTF">2025-06-25T02:26:23Z</dcterms:modified>
</cp:coreProperties>
</file>