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Lst>
  <p:sldSz cx="32404050" cy="43205400"/>
  <p:notesSz cx="6858000" cy="9144000"/>
  <p:defaultTextStyle>
    <a:defPPr>
      <a:defRPr lang="pt-BR"/>
    </a:defPPr>
    <a:lvl1pPr marL="0" algn="l" defTabSz="3629254" rtl="0" eaLnBrk="1" latinLnBrk="0" hangingPunct="1">
      <a:defRPr sz="7100" kern="1200">
        <a:solidFill>
          <a:schemeClr val="tx1"/>
        </a:solidFill>
        <a:latin typeface="+mn-lt"/>
        <a:ea typeface="+mn-ea"/>
        <a:cs typeface="+mn-cs"/>
      </a:defRPr>
    </a:lvl1pPr>
    <a:lvl2pPr marL="1814627" algn="l" defTabSz="3629254" rtl="0" eaLnBrk="1" latinLnBrk="0" hangingPunct="1">
      <a:defRPr sz="7100" kern="1200">
        <a:solidFill>
          <a:schemeClr val="tx1"/>
        </a:solidFill>
        <a:latin typeface="+mn-lt"/>
        <a:ea typeface="+mn-ea"/>
        <a:cs typeface="+mn-cs"/>
      </a:defRPr>
    </a:lvl2pPr>
    <a:lvl3pPr marL="3629254" algn="l" defTabSz="3629254" rtl="0" eaLnBrk="1" latinLnBrk="0" hangingPunct="1">
      <a:defRPr sz="7100" kern="1200">
        <a:solidFill>
          <a:schemeClr val="tx1"/>
        </a:solidFill>
        <a:latin typeface="+mn-lt"/>
        <a:ea typeface="+mn-ea"/>
        <a:cs typeface="+mn-cs"/>
      </a:defRPr>
    </a:lvl3pPr>
    <a:lvl4pPr marL="5443880" algn="l" defTabSz="3629254" rtl="0" eaLnBrk="1" latinLnBrk="0" hangingPunct="1">
      <a:defRPr sz="7100" kern="1200">
        <a:solidFill>
          <a:schemeClr val="tx1"/>
        </a:solidFill>
        <a:latin typeface="+mn-lt"/>
        <a:ea typeface="+mn-ea"/>
        <a:cs typeface="+mn-cs"/>
      </a:defRPr>
    </a:lvl4pPr>
    <a:lvl5pPr marL="7258507" algn="l" defTabSz="3629254" rtl="0" eaLnBrk="1" latinLnBrk="0" hangingPunct="1">
      <a:defRPr sz="7100" kern="1200">
        <a:solidFill>
          <a:schemeClr val="tx1"/>
        </a:solidFill>
        <a:latin typeface="+mn-lt"/>
        <a:ea typeface="+mn-ea"/>
        <a:cs typeface="+mn-cs"/>
      </a:defRPr>
    </a:lvl5pPr>
    <a:lvl6pPr marL="9073134" algn="l" defTabSz="3629254" rtl="0" eaLnBrk="1" latinLnBrk="0" hangingPunct="1">
      <a:defRPr sz="7100" kern="1200">
        <a:solidFill>
          <a:schemeClr val="tx1"/>
        </a:solidFill>
        <a:latin typeface="+mn-lt"/>
        <a:ea typeface="+mn-ea"/>
        <a:cs typeface="+mn-cs"/>
      </a:defRPr>
    </a:lvl6pPr>
    <a:lvl7pPr marL="10887761" algn="l" defTabSz="3629254" rtl="0" eaLnBrk="1" latinLnBrk="0" hangingPunct="1">
      <a:defRPr sz="7100" kern="1200">
        <a:solidFill>
          <a:schemeClr val="tx1"/>
        </a:solidFill>
        <a:latin typeface="+mn-lt"/>
        <a:ea typeface="+mn-ea"/>
        <a:cs typeface="+mn-cs"/>
      </a:defRPr>
    </a:lvl7pPr>
    <a:lvl8pPr marL="12702388" algn="l" defTabSz="3629254" rtl="0" eaLnBrk="1" latinLnBrk="0" hangingPunct="1">
      <a:defRPr sz="7100" kern="1200">
        <a:solidFill>
          <a:schemeClr val="tx1"/>
        </a:solidFill>
        <a:latin typeface="+mn-lt"/>
        <a:ea typeface="+mn-ea"/>
        <a:cs typeface="+mn-cs"/>
      </a:defRPr>
    </a:lvl8pPr>
    <a:lvl9pPr marL="14517014" algn="l" defTabSz="3629254" rtl="0" eaLnBrk="1" latinLnBrk="0" hangingPunct="1">
      <a:defRPr sz="7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608">
          <p15:clr>
            <a:srgbClr val="A4A3A4"/>
          </p15:clr>
        </p15:guide>
        <p15:guide id="2" pos="1020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1"/>
  </p:normalViewPr>
  <p:slideViewPr>
    <p:cSldViewPr snapToGrid="0">
      <p:cViewPr>
        <p:scale>
          <a:sx n="30" d="100"/>
          <a:sy n="30" d="100"/>
        </p:scale>
        <p:origin x="1888" y="144"/>
      </p:cViewPr>
      <p:guideLst>
        <p:guide orient="horz" pos="13608"/>
        <p:guide pos="1020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DF9DB5-6C59-48AF-BE47-113F76612618}"/>
              </a:ext>
            </a:extLst>
          </p:cNvPr>
          <p:cNvSpPr>
            <a:spLocks noGrp="1"/>
          </p:cNvSpPr>
          <p:nvPr>
            <p:ph type="ctrTitle"/>
          </p:nvPr>
        </p:nvSpPr>
        <p:spPr>
          <a:xfrm>
            <a:off x="4050506" y="7070887"/>
            <a:ext cx="24303038" cy="15041880"/>
          </a:xfrm>
        </p:spPr>
        <p:txBody>
          <a:bodyPr anchor="b"/>
          <a:lstStyle>
            <a:lvl1pPr algn="ctr">
              <a:defRPr sz="23800"/>
            </a:lvl1pPr>
          </a:lstStyle>
          <a:p>
            <a:r>
              <a:rPr lang="pt-BR"/>
              <a:t>Clique para editar o título Mestre</a:t>
            </a:r>
          </a:p>
        </p:txBody>
      </p:sp>
      <p:sp>
        <p:nvSpPr>
          <p:cNvPr id="3" name="Subtítulo 2">
            <a:extLst>
              <a:ext uri="{FF2B5EF4-FFF2-40B4-BE49-F238E27FC236}">
                <a16:creationId xmlns:a16="http://schemas.microsoft.com/office/drawing/2014/main" id="{BE62EC41-8B9C-4B4A-870A-8AE2265B3144}"/>
              </a:ext>
            </a:extLst>
          </p:cNvPr>
          <p:cNvSpPr>
            <a:spLocks noGrp="1"/>
          </p:cNvSpPr>
          <p:nvPr>
            <p:ph type="subTitle" idx="1"/>
          </p:nvPr>
        </p:nvSpPr>
        <p:spPr>
          <a:xfrm>
            <a:off x="4050506" y="22692839"/>
            <a:ext cx="24303038" cy="10431301"/>
          </a:xfrm>
        </p:spPr>
        <p:txBody>
          <a:bodyPr/>
          <a:lstStyle>
            <a:lvl1pPr marL="0" indent="0" algn="ctr">
              <a:buNone/>
              <a:defRPr sz="9500"/>
            </a:lvl1pPr>
            <a:lvl2pPr marL="1814627" indent="0" algn="ctr">
              <a:buNone/>
              <a:defRPr sz="7900"/>
            </a:lvl2pPr>
            <a:lvl3pPr marL="3629254" indent="0" algn="ctr">
              <a:buNone/>
              <a:defRPr sz="7100"/>
            </a:lvl3pPr>
            <a:lvl4pPr marL="5443880" indent="0" algn="ctr">
              <a:buNone/>
              <a:defRPr sz="6400"/>
            </a:lvl4pPr>
            <a:lvl5pPr marL="7258507" indent="0" algn="ctr">
              <a:buNone/>
              <a:defRPr sz="6400"/>
            </a:lvl5pPr>
            <a:lvl6pPr marL="9073134" indent="0" algn="ctr">
              <a:buNone/>
              <a:defRPr sz="6400"/>
            </a:lvl6pPr>
            <a:lvl7pPr marL="10887761" indent="0" algn="ctr">
              <a:buNone/>
              <a:defRPr sz="6400"/>
            </a:lvl7pPr>
            <a:lvl8pPr marL="12702388" indent="0" algn="ctr">
              <a:buNone/>
              <a:defRPr sz="6400"/>
            </a:lvl8pPr>
            <a:lvl9pPr marL="14517014" indent="0" algn="ctr">
              <a:buNone/>
              <a:defRPr sz="64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339E7A0A-0D50-48CE-BC47-181474EC30A7}"/>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5" name="Espaço Reservado para Rodapé 4">
            <a:extLst>
              <a:ext uri="{FF2B5EF4-FFF2-40B4-BE49-F238E27FC236}">
                <a16:creationId xmlns:a16="http://schemas.microsoft.com/office/drawing/2014/main" id="{6ACC03C6-36D9-443D-9D0B-13605BADADE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521FFBA-87C0-4890-B34F-BF68283A140D}"/>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2256765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817B68-7B7C-4B25-8204-DECB7B5C9A6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E188F3A-73D1-4788-8870-8D8837261D7B}"/>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9F913DF-1AA1-4A7F-9327-280449685341}"/>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5" name="Espaço Reservado para Rodapé 4">
            <a:extLst>
              <a:ext uri="{FF2B5EF4-FFF2-40B4-BE49-F238E27FC236}">
                <a16:creationId xmlns:a16="http://schemas.microsoft.com/office/drawing/2014/main" id="{A30610B6-6A8E-4966-A4BE-D6652074CF8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92D5351-AF66-40E2-9760-2FC68D487F16}"/>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107793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178078-29DD-4F19-8881-F7095EB5A611}"/>
              </a:ext>
            </a:extLst>
          </p:cNvPr>
          <p:cNvSpPr>
            <a:spLocks noGrp="1"/>
          </p:cNvSpPr>
          <p:nvPr>
            <p:ph type="title"/>
          </p:nvPr>
        </p:nvSpPr>
        <p:spPr>
          <a:xfrm>
            <a:off x="2210901" y="10771353"/>
            <a:ext cx="27948493" cy="17972243"/>
          </a:xfrm>
        </p:spPr>
        <p:txBody>
          <a:bodyPr anchor="b"/>
          <a:lstStyle>
            <a:lvl1pPr>
              <a:defRPr sz="23800"/>
            </a:lvl1pPr>
          </a:lstStyle>
          <a:p>
            <a:r>
              <a:rPr lang="pt-BR"/>
              <a:t>Clique para editar o título Mestre</a:t>
            </a:r>
          </a:p>
        </p:txBody>
      </p:sp>
      <p:sp>
        <p:nvSpPr>
          <p:cNvPr id="3" name="Espaço Reservado para Texto 2">
            <a:extLst>
              <a:ext uri="{FF2B5EF4-FFF2-40B4-BE49-F238E27FC236}">
                <a16:creationId xmlns:a16="http://schemas.microsoft.com/office/drawing/2014/main" id="{D5CDE267-2B57-4519-940D-7A801AC68B31}"/>
              </a:ext>
            </a:extLst>
          </p:cNvPr>
          <p:cNvSpPr>
            <a:spLocks noGrp="1"/>
          </p:cNvSpPr>
          <p:nvPr>
            <p:ph type="body" idx="1"/>
          </p:nvPr>
        </p:nvSpPr>
        <p:spPr>
          <a:xfrm>
            <a:off x="2210901" y="28913620"/>
            <a:ext cx="27948493" cy="9451178"/>
          </a:xfrm>
        </p:spPr>
        <p:txBody>
          <a:bodyPr/>
          <a:lstStyle>
            <a:lvl1pPr marL="0" indent="0">
              <a:buNone/>
              <a:defRPr sz="9500">
                <a:solidFill>
                  <a:schemeClr val="tx1">
                    <a:tint val="75000"/>
                  </a:schemeClr>
                </a:solidFill>
              </a:defRPr>
            </a:lvl1pPr>
            <a:lvl2pPr marL="1814627" indent="0">
              <a:buNone/>
              <a:defRPr sz="7900">
                <a:solidFill>
                  <a:schemeClr val="tx1">
                    <a:tint val="75000"/>
                  </a:schemeClr>
                </a:solidFill>
              </a:defRPr>
            </a:lvl2pPr>
            <a:lvl3pPr marL="3629254" indent="0">
              <a:buNone/>
              <a:defRPr sz="7100">
                <a:solidFill>
                  <a:schemeClr val="tx1">
                    <a:tint val="75000"/>
                  </a:schemeClr>
                </a:solidFill>
              </a:defRPr>
            </a:lvl3pPr>
            <a:lvl4pPr marL="5443880" indent="0">
              <a:buNone/>
              <a:defRPr sz="6400">
                <a:solidFill>
                  <a:schemeClr val="tx1">
                    <a:tint val="75000"/>
                  </a:schemeClr>
                </a:solidFill>
              </a:defRPr>
            </a:lvl4pPr>
            <a:lvl5pPr marL="7258507" indent="0">
              <a:buNone/>
              <a:defRPr sz="6400">
                <a:solidFill>
                  <a:schemeClr val="tx1">
                    <a:tint val="75000"/>
                  </a:schemeClr>
                </a:solidFill>
              </a:defRPr>
            </a:lvl5pPr>
            <a:lvl6pPr marL="9073134" indent="0">
              <a:buNone/>
              <a:defRPr sz="6400">
                <a:solidFill>
                  <a:schemeClr val="tx1">
                    <a:tint val="75000"/>
                  </a:schemeClr>
                </a:solidFill>
              </a:defRPr>
            </a:lvl6pPr>
            <a:lvl7pPr marL="10887761" indent="0">
              <a:buNone/>
              <a:defRPr sz="6400">
                <a:solidFill>
                  <a:schemeClr val="tx1">
                    <a:tint val="75000"/>
                  </a:schemeClr>
                </a:solidFill>
              </a:defRPr>
            </a:lvl7pPr>
            <a:lvl8pPr marL="12702388" indent="0">
              <a:buNone/>
              <a:defRPr sz="6400">
                <a:solidFill>
                  <a:schemeClr val="tx1">
                    <a:tint val="75000"/>
                  </a:schemeClr>
                </a:solidFill>
              </a:defRPr>
            </a:lvl8pPr>
            <a:lvl9pPr marL="14517014" indent="0">
              <a:buNone/>
              <a:defRPr sz="64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21F1FE-7DB2-4793-A5FE-7057E83FC001}"/>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5" name="Espaço Reservado para Rodapé 4">
            <a:extLst>
              <a:ext uri="{FF2B5EF4-FFF2-40B4-BE49-F238E27FC236}">
                <a16:creationId xmlns:a16="http://schemas.microsoft.com/office/drawing/2014/main" id="{8AB04851-478E-4952-96B1-A2C71DE8A5C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BAA942D-E643-427D-932B-D5816E44A795}"/>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3393921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782CBB-141D-4C2B-930D-D5038E2D8CB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0FE525F-E1D0-4A9E-8BC8-DFBFF6BAC244}"/>
              </a:ext>
            </a:extLst>
          </p:cNvPr>
          <p:cNvSpPr>
            <a:spLocks noGrp="1"/>
          </p:cNvSpPr>
          <p:nvPr>
            <p:ph sz="half" idx="1"/>
          </p:nvPr>
        </p:nvSpPr>
        <p:spPr>
          <a:xfrm>
            <a:off x="2227779" y="11501438"/>
            <a:ext cx="13771721" cy="27413429"/>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C1E7EB10-566F-435B-AEBF-899B273EBBA6}"/>
              </a:ext>
            </a:extLst>
          </p:cNvPr>
          <p:cNvSpPr>
            <a:spLocks noGrp="1"/>
          </p:cNvSpPr>
          <p:nvPr>
            <p:ph sz="half" idx="2"/>
          </p:nvPr>
        </p:nvSpPr>
        <p:spPr>
          <a:xfrm>
            <a:off x="16404550" y="11501438"/>
            <a:ext cx="13771721" cy="27413429"/>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C418E53-AFC1-4CD3-90AB-B483EE088289}"/>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6" name="Espaço Reservado para Rodapé 5">
            <a:extLst>
              <a:ext uri="{FF2B5EF4-FFF2-40B4-BE49-F238E27FC236}">
                <a16:creationId xmlns:a16="http://schemas.microsoft.com/office/drawing/2014/main" id="{9E3387ED-F829-43F1-9374-1A64262D99B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602DD84-3CF5-4754-A546-45FEFA4B8801}"/>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3836018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0408A3-09CD-4380-A7E6-CB7F1A277AC6}"/>
              </a:ext>
            </a:extLst>
          </p:cNvPr>
          <p:cNvSpPr>
            <a:spLocks noGrp="1"/>
          </p:cNvSpPr>
          <p:nvPr>
            <p:ph type="title"/>
          </p:nvPr>
        </p:nvSpPr>
        <p:spPr>
          <a:xfrm>
            <a:off x="2231999" y="2300291"/>
            <a:ext cx="27948493" cy="8351047"/>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5297CACE-AD92-46BA-BF72-3C8E13361C2A}"/>
              </a:ext>
            </a:extLst>
          </p:cNvPr>
          <p:cNvSpPr>
            <a:spLocks noGrp="1"/>
          </p:cNvSpPr>
          <p:nvPr>
            <p:ph type="body" idx="1"/>
          </p:nvPr>
        </p:nvSpPr>
        <p:spPr>
          <a:xfrm>
            <a:off x="2232000" y="10591327"/>
            <a:ext cx="13708431" cy="5190646"/>
          </a:xfrm>
        </p:spPr>
        <p:txBody>
          <a:bodyPr anchor="b"/>
          <a:lstStyle>
            <a:lvl1pPr marL="0" indent="0">
              <a:buNone/>
              <a:defRPr sz="9500" b="1"/>
            </a:lvl1pPr>
            <a:lvl2pPr marL="1814627" indent="0">
              <a:buNone/>
              <a:defRPr sz="7900" b="1"/>
            </a:lvl2pPr>
            <a:lvl3pPr marL="3629254" indent="0">
              <a:buNone/>
              <a:defRPr sz="7100" b="1"/>
            </a:lvl3pPr>
            <a:lvl4pPr marL="5443880" indent="0">
              <a:buNone/>
              <a:defRPr sz="6400" b="1"/>
            </a:lvl4pPr>
            <a:lvl5pPr marL="7258507" indent="0">
              <a:buNone/>
              <a:defRPr sz="6400" b="1"/>
            </a:lvl5pPr>
            <a:lvl6pPr marL="9073134" indent="0">
              <a:buNone/>
              <a:defRPr sz="6400" b="1"/>
            </a:lvl6pPr>
            <a:lvl7pPr marL="10887761" indent="0">
              <a:buNone/>
              <a:defRPr sz="6400" b="1"/>
            </a:lvl7pPr>
            <a:lvl8pPr marL="12702388" indent="0">
              <a:buNone/>
              <a:defRPr sz="6400" b="1"/>
            </a:lvl8pPr>
            <a:lvl9pPr marL="14517014" indent="0">
              <a:buNone/>
              <a:defRPr sz="64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2012C331-F23D-4E5B-939E-0852B37586C4}"/>
              </a:ext>
            </a:extLst>
          </p:cNvPr>
          <p:cNvSpPr>
            <a:spLocks noGrp="1"/>
          </p:cNvSpPr>
          <p:nvPr>
            <p:ph sz="half" idx="2"/>
          </p:nvPr>
        </p:nvSpPr>
        <p:spPr>
          <a:xfrm>
            <a:off x="2232000" y="15781973"/>
            <a:ext cx="13708431" cy="2321290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9A35B92-E226-40D4-9709-98AD7C082EAE}"/>
              </a:ext>
            </a:extLst>
          </p:cNvPr>
          <p:cNvSpPr>
            <a:spLocks noGrp="1"/>
          </p:cNvSpPr>
          <p:nvPr>
            <p:ph type="body" sz="quarter" idx="3"/>
          </p:nvPr>
        </p:nvSpPr>
        <p:spPr>
          <a:xfrm>
            <a:off x="16404550" y="10591327"/>
            <a:ext cx="13775942" cy="5190646"/>
          </a:xfrm>
        </p:spPr>
        <p:txBody>
          <a:bodyPr anchor="b"/>
          <a:lstStyle>
            <a:lvl1pPr marL="0" indent="0">
              <a:buNone/>
              <a:defRPr sz="9500" b="1"/>
            </a:lvl1pPr>
            <a:lvl2pPr marL="1814627" indent="0">
              <a:buNone/>
              <a:defRPr sz="7900" b="1"/>
            </a:lvl2pPr>
            <a:lvl3pPr marL="3629254" indent="0">
              <a:buNone/>
              <a:defRPr sz="7100" b="1"/>
            </a:lvl3pPr>
            <a:lvl4pPr marL="5443880" indent="0">
              <a:buNone/>
              <a:defRPr sz="6400" b="1"/>
            </a:lvl4pPr>
            <a:lvl5pPr marL="7258507" indent="0">
              <a:buNone/>
              <a:defRPr sz="6400" b="1"/>
            </a:lvl5pPr>
            <a:lvl6pPr marL="9073134" indent="0">
              <a:buNone/>
              <a:defRPr sz="6400" b="1"/>
            </a:lvl6pPr>
            <a:lvl7pPr marL="10887761" indent="0">
              <a:buNone/>
              <a:defRPr sz="6400" b="1"/>
            </a:lvl7pPr>
            <a:lvl8pPr marL="12702388" indent="0">
              <a:buNone/>
              <a:defRPr sz="6400" b="1"/>
            </a:lvl8pPr>
            <a:lvl9pPr marL="14517014" indent="0">
              <a:buNone/>
              <a:defRPr sz="64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46B4A1D9-D7C0-4CB6-B5AF-4E6BFBFB63B0}"/>
              </a:ext>
            </a:extLst>
          </p:cNvPr>
          <p:cNvSpPr>
            <a:spLocks noGrp="1"/>
          </p:cNvSpPr>
          <p:nvPr>
            <p:ph sz="quarter" idx="4"/>
          </p:nvPr>
        </p:nvSpPr>
        <p:spPr>
          <a:xfrm>
            <a:off x="16404550" y="15781973"/>
            <a:ext cx="13775942" cy="2321290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F9BABCFE-8AB1-4965-ACB1-657289335992}"/>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8" name="Espaço Reservado para Rodapé 7">
            <a:extLst>
              <a:ext uri="{FF2B5EF4-FFF2-40B4-BE49-F238E27FC236}">
                <a16:creationId xmlns:a16="http://schemas.microsoft.com/office/drawing/2014/main" id="{4BB6EECD-7694-49B5-8000-E5BFC0807A3C}"/>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5C63695D-1A65-4E6A-B5EB-282DEAC43439}"/>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4294505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C7C06C-0010-4DA5-AF25-6FFC02896AF6}"/>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F70A0ED6-6CD1-4B47-9471-005A0C9726B7}"/>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4" name="Espaço Reservado para Rodapé 3">
            <a:extLst>
              <a:ext uri="{FF2B5EF4-FFF2-40B4-BE49-F238E27FC236}">
                <a16:creationId xmlns:a16="http://schemas.microsoft.com/office/drawing/2014/main" id="{7F1F6EEA-863F-4962-92AC-F1FE8D0E2786}"/>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E88E52B8-A455-4D93-93F2-282B130C5AEC}"/>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3064069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A5FB9955-665F-4C0C-BCC7-94041AE3A9C2}"/>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3" name="Espaço Reservado para Rodapé 2">
            <a:extLst>
              <a:ext uri="{FF2B5EF4-FFF2-40B4-BE49-F238E27FC236}">
                <a16:creationId xmlns:a16="http://schemas.microsoft.com/office/drawing/2014/main" id="{27BBE990-A057-4915-A251-66601C69BF50}"/>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479EA2B3-1241-481C-AB0B-CA8150740F4C}"/>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1992073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69B8D1-D17B-40CF-9E68-28B19A00F916}"/>
              </a:ext>
            </a:extLst>
          </p:cNvPr>
          <p:cNvSpPr>
            <a:spLocks noGrp="1"/>
          </p:cNvSpPr>
          <p:nvPr>
            <p:ph type="title"/>
          </p:nvPr>
        </p:nvSpPr>
        <p:spPr>
          <a:xfrm>
            <a:off x="2232000" y="2880360"/>
            <a:ext cx="10451149" cy="10081260"/>
          </a:xfrm>
        </p:spPr>
        <p:txBody>
          <a:bodyPr anchor="b"/>
          <a:lstStyle>
            <a:lvl1pPr>
              <a:defRPr sz="127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3C0BE059-CA7C-4C18-9797-3A78202A0045}"/>
              </a:ext>
            </a:extLst>
          </p:cNvPr>
          <p:cNvSpPr>
            <a:spLocks noGrp="1"/>
          </p:cNvSpPr>
          <p:nvPr>
            <p:ph idx="1"/>
          </p:nvPr>
        </p:nvSpPr>
        <p:spPr>
          <a:xfrm>
            <a:off x="13775942" y="6220780"/>
            <a:ext cx="16404550" cy="30703838"/>
          </a:xfrm>
        </p:spPr>
        <p:txBody>
          <a:bodyPr/>
          <a:lstStyle>
            <a:lvl1pPr>
              <a:defRPr sz="12700"/>
            </a:lvl1pPr>
            <a:lvl2pPr>
              <a:defRPr sz="11100"/>
            </a:lvl2pPr>
            <a:lvl3pPr>
              <a:defRPr sz="9500"/>
            </a:lvl3pPr>
            <a:lvl4pPr>
              <a:defRPr sz="7900"/>
            </a:lvl4pPr>
            <a:lvl5pPr>
              <a:defRPr sz="7900"/>
            </a:lvl5pPr>
            <a:lvl6pPr>
              <a:defRPr sz="7900"/>
            </a:lvl6pPr>
            <a:lvl7pPr>
              <a:defRPr sz="7900"/>
            </a:lvl7pPr>
            <a:lvl8pPr>
              <a:defRPr sz="7900"/>
            </a:lvl8pPr>
            <a:lvl9pPr>
              <a:defRPr sz="79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59FE5DD1-6BD7-4914-AF49-EC18D2631224}"/>
              </a:ext>
            </a:extLst>
          </p:cNvPr>
          <p:cNvSpPr>
            <a:spLocks noGrp="1"/>
          </p:cNvSpPr>
          <p:nvPr>
            <p:ph type="body" sz="half" idx="2"/>
          </p:nvPr>
        </p:nvSpPr>
        <p:spPr>
          <a:xfrm>
            <a:off x="2232000" y="12961620"/>
            <a:ext cx="10451149" cy="24013004"/>
          </a:xfrm>
        </p:spPr>
        <p:txBody>
          <a:bodyPr/>
          <a:lstStyle>
            <a:lvl1pPr marL="0" indent="0">
              <a:buNone/>
              <a:defRPr sz="6400"/>
            </a:lvl1pPr>
            <a:lvl2pPr marL="1814627" indent="0">
              <a:buNone/>
              <a:defRPr sz="5600"/>
            </a:lvl2pPr>
            <a:lvl3pPr marL="3629254" indent="0">
              <a:buNone/>
              <a:defRPr sz="4800"/>
            </a:lvl3pPr>
            <a:lvl4pPr marL="5443880" indent="0">
              <a:buNone/>
              <a:defRPr sz="4000"/>
            </a:lvl4pPr>
            <a:lvl5pPr marL="7258507" indent="0">
              <a:buNone/>
              <a:defRPr sz="4000"/>
            </a:lvl5pPr>
            <a:lvl6pPr marL="9073134" indent="0">
              <a:buNone/>
              <a:defRPr sz="4000"/>
            </a:lvl6pPr>
            <a:lvl7pPr marL="10887761" indent="0">
              <a:buNone/>
              <a:defRPr sz="4000"/>
            </a:lvl7pPr>
            <a:lvl8pPr marL="12702388" indent="0">
              <a:buNone/>
              <a:defRPr sz="4000"/>
            </a:lvl8pPr>
            <a:lvl9pPr marL="14517014" indent="0">
              <a:buNone/>
              <a:defRPr sz="4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E23DE40E-17D3-4D7A-9D79-A186C0ECB912}"/>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6" name="Espaço Reservado para Rodapé 5">
            <a:extLst>
              <a:ext uri="{FF2B5EF4-FFF2-40B4-BE49-F238E27FC236}">
                <a16:creationId xmlns:a16="http://schemas.microsoft.com/office/drawing/2014/main" id="{93A7EAD8-B291-4A47-8252-5AB0848B75C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B1DC565D-9FA1-4D07-B2CF-3BAF495E1D79}"/>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1347520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4C9258-28CD-47A9-A276-1E2262EF1060}"/>
              </a:ext>
            </a:extLst>
          </p:cNvPr>
          <p:cNvSpPr>
            <a:spLocks noGrp="1"/>
          </p:cNvSpPr>
          <p:nvPr>
            <p:ph type="title"/>
          </p:nvPr>
        </p:nvSpPr>
        <p:spPr>
          <a:xfrm>
            <a:off x="2232000" y="2880360"/>
            <a:ext cx="10451149" cy="10081260"/>
          </a:xfrm>
        </p:spPr>
        <p:txBody>
          <a:bodyPr anchor="b"/>
          <a:lstStyle>
            <a:lvl1pPr>
              <a:defRPr sz="12700"/>
            </a:lvl1pPr>
          </a:lstStyle>
          <a:p>
            <a:r>
              <a:rPr lang="pt-BR"/>
              <a:t>Clique para editar o título Mestre</a:t>
            </a:r>
          </a:p>
        </p:txBody>
      </p:sp>
      <p:sp>
        <p:nvSpPr>
          <p:cNvPr id="3" name="Espaço Reservado para Imagem 2">
            <a:extLst>
              <a:ext uri="{FF2B5EF4-FFF2-40B4-BE49-F238E27FC236}">
                <a16:creationId xmlns:a16="http://schemas.microsoft.com/office/drawing/2014/main" id="{98CCB994-E641-4A2F-98E4-6CA154DA925B}"/>
              </a:ext>
            </a:extLst>
          </p:cNvPr>
          <p:cNvSpPr>
            <a:spLocks noGrp="1"/>
          </p:cNvSpPr>
          <p:nvPr>
            <p:ph type="pic" idx="1"/>
          </p:nvPr>
        </p:nvSpPr>
        <p:spPr>
          <a:xfrm>
            <a:off x="13775942" y="6220780"/>
            <a:ext cx="16404550" cy="30703838"/>
          </a:xfrm>
        </p:spPr>
        <p:txBody>
          <a:bodyPr/>
          <a:lstStyle>
            <a:lvl1pPr marL="0" indent="0">
              <a:buNone/>
              <a:defRPr sz="12700"/>
            </a:lvl1pPr>
            <a:lvl2pPr marL="1814627" indent="0">
              <a:buNone/>
              <a:defRPr sz="11100"/>
            </a:lvl2pPr>
            <a:lvl3pPr marL="3629254" indent="0">
              <a:buNone/>
              <a:defRPr sz="9500"/>
            </a:lvl3pPr>
            <a:lvl4pPr marL="5443880" indent="0">
              <a:buNone/>
              <a:defRPr sz="7900"/>
            </a:lvl4pPr>
            <a:lvl5pPr marL="7258507" indent="0">
              <a:buNone/>
              <a:defRPr sz="7900"/>
            </a:lvl5pPr>
            <a:lvl6pPr marL="9073134" indent="0">
              <a:buNone/>
              <a:defRPr sz="7900"/>
            </a:lvl6pPr>
            <a:lvl7pPr marL="10887761" indent="0">
              <a:buNone/>
              <a:defRPr sz="7900"/>
            </a:lvl7pPr>
            <a:lvl8pPr marL="12702388" indent="0">
              <a:buNone/>
              <a:defRPr sz="7900"/>
            </a:lvl8pPr>
            <a:lvl9pPr marL="14517014" indent="0">
              <a:buNone/>
              <a:defRPr sz="7900"/>
            </a:lvl9pPr>
          </a:lstStyle>
          <a:p>
            <a:endParaRPr lang="pt-BR"/>
          </a:p>
        </p:txBody>
      </p:sp>
      <p:sp>
        <p:nvSpPr>
          <p:cNvPr id="4" name="Espaço Reservado para Texto 3">
            <a:extLst>
              <a:ext uri="{FF2B5EF4-FFF2-40B4-BE49-F238E27FC236}">
                <a16:creationId xmlns:a16="http://schemas.microsoft.com/office/drawing/2014/main" id="{EB378BF8-8CCD-4736-A27A-1DAA44EF26B1}"/>
              </a:ext>
            </a:extLst>
          </p:cNvPr>
          <p:cNvSpPr>
            <a:spLocks noGrp="1"/>
          </p:cNvSpPr>
          <p:nvPr>
            <p:ph type="body" sz="half" idx="2"/>
          </p:nvPr>
        </p:nvSpPr>
        <p:spPr>
          <a:xfrm>
            <a:off x="2232000" y="12961620"/>
            <a:ext cx="10451149" cy="24013004"/>
          </a:xfrm>
        </p:spPr>
        <p:txBody>
          <a:bodyPr/>
          <a:lstStyle>
            <a:lvl1pPr marL="0" indent="0">
              <a:buNone/>
              <a:defRPr sz="6400"/>
            </a:lvl1pPr>
            <a:lvl2pPr marL="1814627" indent="0">
              <a:buNone/>
              <a:defRPr sz="5600"/>
            </a:lvl2pPr>
            <a:lvl3pPr marL="3629254" indent="0">
              <a:buNone/>
              <a:defRPr sz="4800"/>
            </a:lvl3pPr>
            <a:lvl4pPr marL="5443880" indent="0">
              <a:buNone/>
              <a:defRPr sz="4000"/>
            </a:lvl4pPr>
            <a:lvl5pPr marL="7258507" indent="0">
              <a:buNone/>
              <a:defRPr sz="4000"/>
            </a:lvl5pPr>
            <a:lvl6pPr marL="9073134" indent="0">
              <a:buNone/>
              <a:defRPr sz="4000"/>
            </a:lvl6pPr>
            <a:lvl7pPr marL="10887761" indent="0">
              <a:buNone/>
              <a:defRPr sz="4000"/>
            </a:lvl7pPr>
            <a:lvl8pPr marL="12702388" indent="0">
              <a:buNone/>
              <a:defRPr sz="4000"/>
            </a:lvl8pPr>
            <a:lvl9pPr marL="14517014" indent="0">
              <a:buNone/>
              <a:defRPr sz="4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2ED38984-C2CF-4B75-9384-11157382FE24}"/>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6" name="Espaço Reservado para Rodapé 5">
            <a:extLst>
              <a:ext uri="{FF2B5EF4-FFF2-40B4-BE49-F238E27FC236}">
                <a16:creationId xmlns:a16="http://schemas.microsoft.com/office/drawing/2014/main" id="{11BC665F-9F86-418A-A7E2-3BAF0B3BCAB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EC8A812-E800-4552-95A8-4116663F493B}"/>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1524760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5473F5-5812-4988-B777-3DBD119150B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D127AF00-27EC-484A-9BC0-9B673F1ADDFA}"/>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2DBA730-D98D-4186-AD18-E3D070FF47D4}"/>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5" name="Espaço Reservado para Rodapé 4">
            <a:extLst>
              <a:ext uri="{FF2B5EF4-FFF2-40B4-BE49-F238E27FC236}">
                <a16:creationId xmlns:a16="http://schemas.microsoft.com/office/drawing/2014/main" id="{EFDA8CBC-15A0-443A-A835-5E01DE9F7E4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B5EA687-2919-4CED-A574-9396DB36F8FF}"/>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2380665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15B3A50-0207-4AF1-A696-E148EA68DE78}"/>
              </a:ext>
            </a:extLst>
          </p:cNvPr>
          <p:cNvSpPr>
            <a:spLocks noGrp="1"/>
          </p:cNvSpPr>
          <p:nvPr>
            <p:ph type="title" orient="vert"/>
          </p:nvPr>
        </p:nvSpPr>
        <p:spPr>
          <a:xfrm>
            <a:off x="23189148" y="2300288"/>
            <a:ext cx="6987123" cy="36614579"/>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425F01E0-FADF-4DA4-9680-7C7E33827034}"/>
              </a:ext>
            </a:extLst>
          </p:cNvPr>
          <p:cNvSpPr>
            <a:spLocks noGrp="1"/>
          </p:cNvSpPr>
          <p:nvPr>
            <p:ph type="body" orient="vert" idx="1"/>
          </p:nvPr>
        </p:nvSpPr>
        <p:spPr>
          <a:xfrm>
            <a:off x="2227779" y="2300288"/>
            <a:ext cx="20556319" cy="36614579"/>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ADE5B47-896C-4C39-AB76-FB5CBEBCC020}"/>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5" name="Espaço Reservado para Rodapé 4">
            <a:extLst>
              <a:ext uri="{FF2B5EF4-FFF2-40B4-BE49-F238E27FC236}">
                <a16:creationId xmlns:a16="http://schemas.microsoft.com/office/drawing/2014/main" id="{9181CB4D-CFC9-4881-A4A5-1EB509089BD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73B90DF-C684-41E4-B144-395E56ECCBB4}"/>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3184541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0DE77DF1-2437-4C9D-9C2A-4F286B9D9F21}"/>
              </a:ext>
            </a:extLst>
          </p:cNvPr>
          <p:cNvSpPr>
            <a:spLocks noGrp="1"/>
          </p:cNvSpPr>
          <p:nvPr>
            <p:ph type="title"/>
          </p:nvPr>
        </p:nvSpPr>
        <p:spPr>
          <a:xfrm>
            <a:off x="2227779" y="2300291"/>
            <a:ext cx="27948493" cy="8351047"/>
          </a:xfrm>
          <a:prstGeom prst="rect">
            <a:avLst/>
          </a:prstGeom>
        </p:spPr>
        <p:txBody>
          <a:bodyPr vert="horz" lIns="362925" tIns="181463" rIns="362925" bIns="181463"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40EE54E3-8C7C-4B46-B06F-0BBCF2D9E7BD}"/>
              </a:ext>
            </a:extLst>
          </p:cNvPr>
          <p:cNvSpPr>
            <a:spLocks noGrp="1"/>
          </p:cNvSpPr>
          <p:nvPr>
            <p:ph type="body" idx="1"/>
          </p:nvPr>
        </p:nvSpPr>
        <p:spPr>
          <a:xfrm>
            <a:off x="2227779" y="11501438"/>
            <a:ext cx="27948493" cy="27413429"/>
          </a:xfrm>
          <a:prstGeom prst="rect">
            <a:avLst/>
          </a:prstGeom>
        </p:spPr>
        <p:txBody>
          <a:bodyPr vert="horz" lIns="362925" tIns="181463" rIns="362925" bIns="181463"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4F200B9-F487-4DD3-BCF2-8C8F3E3D9FB0}"/>
              </a:ext>
            </a:extLst>
          </p:cNvPr>
          <p:cNvSpPr>
            <a:spLocks noGrp="1"/>
          </p:cNvSpPr>
          <p:nvPr>
            <p:ph type="dt" sz="half" idx="2"/>
          </p:nvPr>
        </p:nvSpPr>
        <p:spPr>
          <a:xfrm>
            <a:off x="2227779" y="40045008"/>
            <a:ext cx="7290911" cy="2300288"/>
          </a:xfrm>
          <a:prstGeom prst="rect">
            <a:avLst/>
          </a:prstGeom>
        </p:spPr>
        <p:txBody>
          <a:bodyPr vert="horz" lIns="362925" tIns="181463" rIns="362925" bIns="181463" rtlCol="0" anchor="ctr"/>
          <a:lstStyle>
            <a:lvl1pPr algn="l">
              <a:defRPr sz="4800">
                <a:solidFill>
                  <a:schemeClr val="tx1">
                    <a:tint val="75000"/>
                  </a:schemeClr>
                </a:solidFill>
              </a:defRPr>
            </a:lvl1pPr>
          </a:lstStyle>
          <a:p>
            <a:fld id="{F65DAB62-5C16-4E22-A1F2-C1AB73AAC52A}" type="datetimeFigureOut">
              <a:rPr lang="pt-BR" smtClean="0"/>
              <a:pPr/>
              <a:t>24/06/2025</a:t>
            </a:fld>
            <a:endParaRPr lang="pt-BR"/>
          </a:p>
        </p:txBody>
      </p:sp>
      <p:sp>
        <p:nvSpPr>
          <p:cNvPr id="5" name="Espaço Reservado para Rodapé 4">
            <a:extLst>
              <a:ext uri="{FF2B5EF4-FFF2-40B4-BE49-F238E27FC236}">
                <a16:creationId xmlns:a16="http://schemas.microsoft.com/office/drawing/2014/main" id="{C88683C5-E96A-4FF1-90F6-C1A43569FEAC}"/>
              </a:ext>
            </a:extLst>
          </p:cNvPr>
          <p:cNvSpPr>
            <a:spLocks noGrp="1"/>
          </p:cNvSpPr>
          <p:nvPr>
            <p:ph type="ftr" sz="quarter" idx="3"/>
          </p:nvPr>
        </p:nvSpPr>
        <p:spPr>
          <a:xfrm>
            <a:off x="10733842" y="40045008"/>
            <a:ext cx="10936367" cy="2300288"/>
          </a:xfrm>
          <a:prstGeom prst="rect">
            <a:avLst/>
          </a:prstGeom>
        </p:spPr>
        <p:txBody>
          <a:bodyPr vert="horz" lIns="362925" tIns="181463" rIns="362925" bIns="181463" rtlCol="0" anchor="ctr"/>
          <a:lstStyle>
            <a:lvl1pPr algn="ctr">
              <a:defRPr sz="48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4AEB325E-1863-4EAC-B7EA-138572F88D21}"/>
              </a:ext>
            </a:extLst>
          </p:cNvPr>
          <p:cNvSpPr>
            <a:spLocks noGrp="1"/>
          </p:cNvSpPr>
          <p:nvPr>
            <p:ph type="sldNum" sz="quarter" idx="4"/>
          </p:nvPr>
        </p:nvSpPr>
        <p:spPr>
          <a:xfrm>
            <a:off x="22885360" y="40045008"/>
            <a:ext cx="7290911" cy="2300288"/>
          </a:xfrm>
          <a:prstGeom prst="rect">
            <a:avLst/>
          </a:prstGeom>
        </p:spPr>
        <p:txBody>
          <a:bodyPr vert="horz" lIns="362925" tIns="181463" rIns="362925" bIns="181463" rtlCol="0" anchor="ctr"/>
          <a:lstStyle>
            <a:lvl1pPr algn="r">
              <a:defRPr sz="4800">
                <a:solidFill>
                  <a:schemeClr val="tx1">
                    <a:tint val="75000"/>
                  </a:schemeClr>
                </a:solidFill>
              </a:defRPr>
            </a:lvl1pPr>
          </a:lstStyle>
          <a:p>
            <a:fld id="{214BB0E3-CB27-4D10-86CD-50AD68DC891F}" type="slidenum">
              <a:rPr lang="pt-BR" smtClean="0"/>
              <a:pPr/>
              <a:t>‹#›</a:t>
            </a:fld>
            <a:endParaRPr lang="pt-BR"/>
          </a:p>
        </p:txBody>
      </p:sp>
    </p:spTree>
    <p:extLst>
      <p:ext uri="{BB962C8B-B14F-4D97-AF65-F5344CB8AC3E}">
        <p14:creationId xmlns:p14="http://schemas.microsoft.com/office/powerpoint/2010/main" val="9378331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3629254" rtl="0" eaLnBrk="1" latinLnBrk="0" hangingPunct="1">
        <a:lnSpc>
          <a:spcPct val="90000"/>
        </a:lnSpc>
        <a:spcBef>
          <a:spcPct val="0"/>
        </a:spcBef>
        <a:buNone/>
        <a:defRPr sz="17500" kern="1200">
          <a:solidFill>
            <a:schemeClr val="tx1"/>
          </a:solidFill>
          <a:latin typeface="+mj-lt"/>
          <a:ea typeface="+mj-ea"/>
          <a:cs typeface="+mj-cs"/>
        </a:defRPr>
      </a:lvl1pPr>
    </p:titleStyle>
    <p:bodyStyle>
      <a:lvl1pPr marL="907313" indent="-907313" algn="l" defTabSz="3629254" rtl="0" eaLnBrk="1" latinLnBrk="0" hangingPunct="1">
        <a:lnSpc>
          <a:spcPct val="90000"/>
        </a:lnSpc>
        <a:spcBef>
          <a:spcPts val="3969"/>
        </a:spcBef>
        <a:buFont typeface="Arial" panose="020B0604020202020204" pitchFamily="34" charset="0"/>
        <a:buChar char="•"/>
        <a:defRPr sz="11100" kern="1200">
          <a:solidFill>
            <a:schemeClr val="tx1"/>
          </a:solidFill>
          <a:latin typeface="+mn-lt"/>
          <a:ea typeface="+mn-ea"/>
          <a:cs typeface="+mn-cs"/>
        </a:defRPr>
      </a:lvl1pPr>
      <a:lvl2pPr marL="2721940" indent="-907313" algn="l" defTabSz="3629254" rtl="0" eaLnBrk="1" latinLnBrk="0" hangingPunct="1">
        <a:lnSpc>
          <a:spcPct val="90000"/>
        </a:lnSpc>
        <a:spcBef>
          <a:spcPts val="1985"/>
        </a:spcBef>
        <a:buFont typeface="Arial" panose="020B0604020202020204" pitchFamily="34" charset="0"/>
        <a:buChar char="•"/>
        <a:defRPr sz="9500" kern="1200">
          <a:solidFill>
            <a:schemeClr val="tx1"/>
          </a:solidFill>
          <a:latin typeface="+mn-lt"/>
          <a:ea typeface="+mn-ea"/>
          <a:cs typeface="+mn-cs"/>
        </a:defRPr>
      </a:lvl2pPr>
      <a:lvl3pPr marL="4536567" indent="-907313" algn="l" defTabSz="3629254" rtl="0" eaLnBrk="1" latinLnBrk="0" hangingPunct="1">
        <a:lnSpc>
          <a:spcPct val="90000"/>
        </a:lnSpc>
        <a:spcBef>
          <a:spcPts val="1985"/>
        </a:spcBef>
        <a:buFont typeface="Arial" panose="020B0604020202020204" pitchFamily="34" charset="0"/>
        <a:buChar char="•"/>
        <a:defRPr sz="7900" kern="1200">
          <a:solidFill>
            <a:schemeClr val="tx1"/>
          </a:solidFill>
          <a:latin typeface="+mn-lt"/>
          <a:ea typeface="+mn-ea"/>
          <a:cs typeface="+mn-cs"/>
        </a:defRPr>
      </a:lvl3pPr>
      <a:lvl4pPr marL="6351194" indent="-907313" algn="l" defTabSz="3629254" rtl="0" eaLnBrk="1" latinLnBrk="0" hangingPunct="1">
        <a:lnSpc>
          <a:spcPct val="90000"/>
        </a:lnSpc>
        <a:spcBef>
          <a:spcPts val="1985"/>
        </a:spcBef>
        <a:buFont typeface="Arial" panose="020B0604020202020204" pitchFamily="34" charset="0"/>
        <a:buChar char="•"/>
        <a:defRPr sz="7100" kern="1200">
          <a:solidFill>
            <a:schemeClr val="tx1"/>
          </a:solidFill>
          <a:latin typeface="+mn-lt"/>
          <a:ea typeface="+mn-ea"/>
          <a:cs typeface="+mn-cs"/>
        </a:defRPr>
      </a:lvl4pPr>
      <a:lvl5pPr marL="8165821" indent="-907313" algn="l" defTabSz="3629254" rtl="0" eaLnBrk="1" latinLnBrk="0" hangingPunct="1">
        <a:lnSpc>
          <a:spcPct val="90000"/>
        </a:lnSpc>
        <a:spcBef>
          <a:spcPts val="1985"/>
        </a:spcBef>
        <a:buFont typeface="Arial" panose="020B0604020202020204" pitchFamily="34" charset="0"/>
        <a:buChar char="•"/>
        <a:defRPr sz="7100" kern="1200">
          <a:solidFill>
            <a:schemeClr val="tx1"/>
          </a:solidFill>
          <a:latin typeface="+mn-lt"/>
          <a:ea typeface="+mn-ea"/>
          <a:cs typeface="+mn-cs"/>
        </a:defRPr>
      </a:lvl5pPr>
      <a:lvl6pPr marL="9980447" indent="-907313" algn="l" defTabSz="3629254" rtl="0" eaLnBrk="1" latinLnBrk="0" hangingPunct="1">
        <a:lnSpc>
          <a:spcPct val="90000"/>
        </a:lnSpc>
        <a:spcBef>
          <a:spcPts val="1985"/>
        </a:spcBef>
        <a:buFont typeface="Arial" panose="020B0604020202020204" pitchFamily="34" charset="0"/>
        <a:buChar char="•"/>
        <a:defRPr sz="7100" kern="1200">
          <a:solidFill>
            <a:schemeClr val="tx1"/>
          </a:solidFill>
          <a:latin typeface="+mn-lt"/>
          <a:ea typeface="+mn-ea"/>
          <a:cs typeface="+mn-cs"/>
        </a:defRPr>
      </a:lvl6pPr>
      <a:lvl7pPr marL="11795074" indent="-907313" algn="l" defTabSz="3629254" rtl="0" eaLnBrk="1" latinLnBrk="0" hangingPunct="1">
        <a:lnSpc>
          <a:spcPct val="90000"/>
        </a:lnSpc>
        <a:spcBef>
          <a:spcPts val="1985"/>
        </a:spcBef>
        <a:buFont typeface="Arial" panose="020B0604020202020204" pitchFamily="34" charset="0"/>
        <a:buChar char="•"/>
        <a:defRPr sz="7100" kern="1200">
          <a:solidFill>
            <a:schemeClr val="tx1"/>
          </a:solidFill>
          <a:latin typeface="+mn-lt"/>
          <a:ea typeface="+mn-ea"/>
          <a:cs typeface="+mn-cs"/>
        </a:defRPr>
      </a:lvl7pPr>
      <a:lvl8pPr marL="13609701" indent="-907313" algn="l" defTabSz="3629254" rtl="0" eaLnBrk="1" latinLnBrk="0" hangingPunct="1">
        <a:lnSpc>
          <a:spcPct val="90000"/>
        </a:lnSpc>
        <a:spcBef>
          <a:spcPts val="1985"/>
        </a:spcBef>
        <a:buFont typeface="Arial" panose="020B0604020202020204" pitchFamily="34" charset="0"/>
        <a:buChar char="•"/>
        <a:defRPr sz="7100" kern="1200">
          <a:solidFill>
            <a:schemeClr val="tx1"/>
          </a:solidFill>
          <a:latin typeface="+mn-lt"/>
          <a:ea typeface="+mn-ea"/>
          <a:cs typeface="+mn-cs"/>
        </a:defRPr>
      </a:lvl8pPr>
      <a:lvl9pPr marL="15424328" indent="-907313" algn="l" defTabSz="3629254" rtl="0" eaLnBrk="1" latinLnBrk="0" hangingPunct="1">
        <a:lnSpc>
          <a:spcPct val="90000"/>
        </a:lnSpc>
        <a:spcBef>
          <a:spcPts val="1985"/>
        </a:spcBef>
        <a:buFont typeface="Arial" panose="020B0604020202020204" pitchFamily="34" charset="0"/>
        <a:buChar char="•"/>
        <a:defRPr sz="7100" kern="1200">
          <a:solidFill>
            <a:schemeClr val="tx1"/>
          </a:solidFill>
          <a:latin typeface="+mn-lt"/>
          <a:ea typeface="+mn-ea"/>
          <a:cs typeface="+mn-cs"/>
        </a:defRPr>
      </a:lvl9pPr>
    </p:bodyStyle>
    <p:otherStyle>
      <a:defPPr>
        <a:defRPr lang="pt-BR"/>
      </a:defPPr>
      <a:lvl1pPr marL="0" algn="l" defTabSz="3629254" rtl="0" eaLnBrk="1" latinLnBrk="0" hangingPunct="1">
        <a:defRPr sz="7100" kern="1200">
          <a:solidFill>
            <a:schemeClr val="tx1"/>
          </a:solidFill>
          <a:latin typeface="+mn-lt"/>
          <a:ea typeface="+mn-ea"/>
          <a:cs typeface="+mn-cs"/>
        </a:defRPr>
      </a:lvl1pPr>
      <a:lvl2pPr marL="1814627" algn="l" defTabSz="3629254" rtl="0" eaLnBrk="1" latinLnBrk="0" hangingPunct="1">
        <a:defRPr sz="7100" kern="1200">
          <a:solidFill>
            <a:schemeClr val="tx1"/>
          </a:solidFill>
          <a:latin typeface="+mn-lt"/>
          <a:ea typeface="+mn-ea"/>
          <a:cs typeface="+mn-cs"/>
        </a:defRPr>
      </a:lvl2pPr>
      <a:lvl3pPr marL="3629254" algn="l" defTabSz="3629254" rtl="0" eaLnBrk="1" latinLnBrk="0" hangingPunct="1">
        <a:defRPr sz="7100" kern="1200">
          <a:solidFill>
            <a:schemeClr val="tx1"/>
          </a:solidFill>
          <a:latin typeface="+mn-lt"/>
          <a:ea typeface="+mn-ea"/>
          <a:cs typeface="+mn-cs"/>
        </a:defRPr>
      </a:lvl3pPr>
      <a:lvl4pPr marL="5443880" algn="l" defTabSz="3629254" rtl="0" eaLnBrk="1" latinLnBrk="0" hangingPunct="1">
        <a:defRPr sz="7100" kern="1200">
          <a:solidFill>
            <a:schemeClr val="tx1"/>
          </a:solidFill>
          <a:latin typeface="+mn-lt"/>
          <a:ea typeface="+mn-ea"/>
          <a:cs typeface="+mn-cs"/>
        </a:defRPr>
      </a:lvl4pPr>
      <a:lvl5pPr marL="7258507" algn="l" defTabSz="3629254" rtl="0" eaLnBrk="1" latinLnBrk="0" hangingPunct="1">
        <a:defRPr sz="7100" kern="1200">
          <a:solidFill>
            <a:schemeClr val="tx1"/>
          </a:solidFill>
          <a:latin typeface="+mn-lt"/>
          <a:ea typeface="+mn-ea"/>
          <a:cs typeface="+mn-cs"/>
        </a:defRPr>
      </a:lvl5pPr>
      <a:lvl6pPr marL="9073134" algn="l" defTabSz="3629254" rtl="0" eaLnBrk="1" latinLnBrk="0" hangingPunct="1">
        <a:defRPr sz="7100" kern="1200">
          <a:solidFill>
            <a:schemeClr val="tx1"/>
          </a:solidFill>
          <a:latin typeface="+mn-lt"/>
          <a:ea typeface="+mn-ea"/>
          <a:cs typeface="+mn-cs"/>
        </a:defRPr>
      </a:lvl6pPr>
      <a:lvl7pPr marL="10887761" algn="l" defTabSz="3629254" rtl="0" eaLnBrk="1" latinLnBrk="0" hangingPunct="1">
        <a:defRPr sz="7100" kern="1200">
          <a:solidFill>
            <a:schemeClr val="tx1"/>
          </a:solidFill>
          <a:latin typeface="+mn-lt"/>
          <a:ea typeface="+mn-ea"/>
          <a:cs typeface="+mn-cs"/>
        </a:defRPr>
      </a:lvl7pPr>
      <a:lvl8pPr marL="12702388" algn="l" defTabSz="3629254" rtl="0" eaLnBrk="1" latinLnBrk="0" hangingPunct="1">
        <a:defRPr sz="7100" kern="1200">
          <a:solidFill>
            <a:schemeClr val="tx1"/>
          </a:solidFill>
          <a:latin typeface="+mn-lt"/>
          <a:ea typeface="+mn-ea"/>
          <a:cs typeface="+mn-cs"/>
        </a:defRPr>
      </a:lvl8pPr>
      <a:lvl9pPr marL="14517014" algn="l" defTabSz="3629254" rtl="0" eaLnBrk="1" latinLnBrk="0" hangingPunct="1">
        <a:defRPr sz="7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27778" y="4608062"/>
            <a:ext cx="27948493" cy="20127909"/>
          </a:xfrm>
        </p:spPr>
        <p:txBody>
          <a:bodyPr>
            <a:noAutofit/>
          </a:bodyPr>
          <a:lstStyle/>
          <a:p>
            <a:pPr>
              <a:lnSpc>
                <a:spcPct val="150000"/>
              </a:lnSpc>
            </a:pPr>
            <a:r>
              <a:rPr lang="pt-BR" sz="3600" b="1" dirty="0" err="1">
                <a:solidFill>
                  <a:srgbClr val="212529"/>
                </a:solidFill>
                <a:latin typeface="Arial"/>
                <a:cs typeface="Arial"/>
              </a:rPr>
              <a:t>Instructions</a:t>
            </a:r>
            <a:r>
              <a:rPr lang="pt-BR" sz="3600" b="1" dirty="0">
                <a:solidFill>
                  <a:srgbClr val="212529"/>
                </a:solidFill>
                <a:latin typeface="Arial"/>
                <a:cs typeface="Arial"/>
              </a:rPr>
              <a:t> </a:t>
            </a:r>
            <a:r>
              <a:rPr lang="pt-BR" sz="3600" b="1" dirty="0" err="1">
                <a:solidFill>
                  <a:srgbClr val="212529"/>
                </a:solidFill>
                <a:latin typeface="Arial"/>
                <a:cs typeface="Arial"/>
              </a:rPr>
              <a:t>complémentaires</a:t>
            </a:r>
            <a:r>
              <a:rPr lang="pt-BR" sz="3600" b="1" dirty="0">
                <a:solidFill>
                  <a:srgbClr val="212529"/>
                </a:solidFill>
                <a:latin typeface="Arial"/>
                <a:cs typeface="Arial"/>
              </a:rPr>
              <a:t> :</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a:solidFill>
                  <a:srgbClr val="212529"/>
                </a:solidFill>
                <a:latin typeface="Arial"/>
                <a:cs typeface="Arial"/>
              </a:rPr>
              <a:t>La </a:t>
            </a:r>
            <a:r>
              <a:rPr lang="pt-BR" sz="3600" b="1" dirty="0" err="1">
                <a:solidFill>
                  <a:srgbClr val="212529"/>
                </a:solidFill>
                <a:latin typeface="Arial"/>
                <a:cs typeface="Arial"/>
              </a:rPr>
              <a:t>mise</a:t>
            </a:r>
            <a:r>
              <a:rPr lang="pt-BR" sz="3600" b="1" dirty="0">
                <a:solidFill>
                  <a:srgbClr val="212529"/>
                </a:solidFill>
                <a:latin typeface="Arial"/>
                <a:cs typeface="Arial"/>
              </a:rPr>
              <a:t> </a:t>
            </a:r>
            <a:r>
              <a:rPr lang="pt-BR" sz="3600" b="1" dirty="0" err="1">
                <a:solidFill>
                  <a:srgbClr val="212529"/>
                </a:solidFill>
                <a:latin typeface="Arial"/>
                <a:cs typeface="Arial"/>
              </a:rPr>
              <a:t>en</a:t>
            </a:r>
            <a:r>
              <a:rPr lang="pt-BR" sz="3600" b="1" dirty="0">
                <a:solidFill>
                  <a:srgbClr val="212529"/>
                </a:solidFill>
                <a:latin typeface="Arial"/>
                <a:cs typeface="Arial"/>
              </a:rPr>
              <a:t> </a:t>
            </a:r>
            <a:r>
              <a:rPr lang="pt-BR" sz="3600" b="1" dirty="0" err="1">
                <a:solidFill>
                  <a:srgbClr val="212529"/>
                </a:solidFill>
                <a:latin typeface="Arial"/>
                <a:cs typeface="Arial"/>
              </a:rPr>
              <a:t>page</a:t>
            </a:r>
            <a:r>
              <a:rPr lang="pt-BR" sz="3600" b="1" dirty="0">
                <a:solidFill>
                  <a:srgbClr val="212529"/>
                </a:solidFill>
                <a:latin typeface="Arial"/>
                <a:cs typeface="Arial"/>
              </a:rPr>
              <a:t> </a:t>
            </a:r>
            <a:r>
              <a:rPr lang="pt-BR" sz="3600" b="1" dirty="0" err="1">
                <a:solidFill>
                  <a:srgbClr val="212529"/>
                </a:solidFill>
                <a:latin typeface="Arial"/>
                <a:cs typeface="Arial"/>
              </a:rPr>
              <a:t>du</a:t>
            </a:r>
            <a:r>
              <a:rPr lang="pt-BR" sz="3600" b="1" dirty="0">
                <a:solidFill>
                  <a:srgbClr val="212529"/>
                </a:solidFill>
                <a:latin typeface="Arial"/>
                <a:cs typeface="Arial"/>
              </a:rPr>
              <a:t> poster </a:t>
            </a:r>
            <a:r>
              <a:rPr lang="pt-BR" sz="3600" b="1" dirty="0" err="1">
                <a:solidFill>
                  <a:srgbClr val="212529"/>
                </a:solidFill>
                <a:latin typeface="Arial"/>
                <a:cs typeface="Arial"/>
              </a:rPr>
              <a:t>présentée</a:t>
            </a:r>
            <a:r>
              <a:rPr lang="pt-BR" sz="3600" b="1" dirty="0">
                <a:solidFill>
                  <a:srgbClr val="212529"/>
                </a:solidFill>
                <a:latin typeface="Arial"/>
                <a:cs typeface="Arial"/>
              </a:rPr>
              <a:t> à </a:t>
            </a:r>
            <a:r>
              <a:rPr lang="pt-BR" sz="3600" b="1" dirty="0" err="1">
                <a:solidFill>
                  <a:srgbClr val="212529"/>
                </a:solidFill>
                <a:latin typeface="Arial"/>
                <a:cs typeface="Arial"/>
              </a:rPr>
              <a:t>la</a:t>
            </a:r>
            <a:r>
              <a:rPr lang="pt-BR" sz="3600" b="1" dirty="0">
                <a:solidFill>
                  <a:srgbClr val="212529"/>
                </a:solidFill>
                <a:latin typeface="Arial"/>
                <a:cs typeface="Arial"/>
              </a:rPr>
              <a:t> </a:t>
            </a:r>
            <a:r>
              <a:rPr lang="pt-BR" sz="3600" b="1" dirty="0" err="1">
                <a:solidFill>
                  <a:srgbClr val="212529"/>
                </a:solidFill>
                <a:latin typeface="Arial"/>
                <a:cs typeface="Arial"/>
              </a:rPr>
              <a:t>diapositive</a:t>
            </a:r>
            <a:r>
              <a:rPr lang="pt-BR" sz="3600" b="1" dirty="0">
                <a:solidFill>
                  <a:srgbClr val="212529"/>
                </a:solidFill>
                <a:latin typeface="Arial"/>
                <a:cs typeface="Arial"/>
              </a:rPr>
              <a:t> 1 est une </a:t>
            </a:r>
            <a:r>
              <a:rPr lang="pt-BR" sz="3600" b="1" dirty="0" err="1">
                <a:solidFill>
                  <a:srgbClr val="212529"/>
                </a:solidFill>
                <a:latin typeface="Arial"/>
                <a:cs typeface="Arial"/>
              </a:rPr>
              <a:t>suggestion</a:t>
            </a:r>
            <a:r>
              <a:rPr lang="pt-BR" sz="3600" b="1" dirty="0">
                <a:solidFill>
                  <a:srgbClr val="212529"/>
                </a:solidFill>
                <a:latin typeface="Arial"/>
                <a:cs typeface="Arial"/>
              </a:rPr>
              <a:t>, mais </a:t>
            </a:r>
            <a:r>
              <a:rPr lang="pt-BR" sz="3600" b="1" dirty="0" err="1">
                <a:solidFill>
                  <a:srgbClr val="212529"/>
                </a:solidFill>
                <a:latin typeface="Arial"/>
                <a:cs typeface="Arial"/>
              </a:rPr>
              <a:t>les</a:t>
            </a:r>
            <a:r>
              <a:rPr lang="pt-BR" sz="3600" b="1" dirty="0">
                <a:solidFill>
                  <a:srgbClr val="212529"/>
                </a:solidFill>
                <a:latin typeface="Arial"/>
                <a:cs typeface="Arial"/>
              </a:rPr>
              <a:t> </a:t>
            </a:r>
            <a:r>
              <a:rPr lang="pt-BR" sz="3600" b="1" dirty="0" err="1">
                <a:solidFill>
                  <a:srgbClr val="212529"/>
                </a:solidFill>
                <a:latin typeface="Arial"/>
                <a:cs typeface="Arial"/>
              </a:rPr>
              <a:t>éléments</a:t>
            </a:r>
            <a:r>
              <a:rPr lang="pt-BR" sz="3600" b="1" dirty="0">
                <a:solidFill>
                  <a:srgbClr val="212529"/>
                </a:solidFill>
                <a:latin typeface="Arial"/>
                <a:cs typeface="Arial"/>
              </a:rPr>
              <a:t> </a:t>
            </a:r>
            <a:r>
              <a:rPr lang="pt-BR" sz="3600" b="1" dirty="0" err="1">
                <a:solidFill>
                  <a:srgbClr val="212529"/>
                </a:solidFill>
                <a:latin typeface="Arial"/>
                <a:cs typeface="Arial"/>
              </a:rPr>
              <a:t>suivants</a:t>
            </a:r>
            <a:r>
              <a:rPr lang="pt-BR" sz="3600" b="1" dirty="0">
                <a:solidFill>
                  <a:srgbClr val="212529"/>
                </a:solidFill>
                <a:latin typeface="Arial"/>
                <a:cs typeface="Arial"/>
              </a:rPr>
              <a:t> </a:t>
            </a:r>
            <a:r>
              <a:rPr lang="pt-BR" sz="3600" b="1" dirty="0" err="1">
                <a:solidFill>
                  <a:srgbClr val="212529"/>
                </a:solidFill>
                <a:latin typeface="Arial"/>
                <a:cs typeface="Arial"/>
              </a:rPr>
              <a:t>doivent</a:t>
            </a:r>
            <a:r>
              <a:rPr lang="pt-BR" sz="3600" b="1" dirty="0">
                <a:solidFill>
                  <a:srgbClr val="212529"/>
                </a:solidFill>
                <a:latin typeface="Arial"/>
                <a:cs typeface="Arial"/>
              </a:rPr>
              <a:t> </a:t>
            </a:r>
            <a:r>
              <a:rPr lang="pt-BR" sz="3600" b="1" dirty="0" err="1">
                <a:solidFill>
                  <a:srgbClr val="212529"/>
                </a:solidFill>
                <a:latin typeface="Arial"/>
                <a:cs typeface="Arial"/>
              </a:rPr>
              <a:t>être</a:t>
            </a:r>
            <a:r>
              <a:rPr lang="pt-BR" sz="3600" b="1" dirty="0">
                <a:solidFill>
                  <a:srgbClr val="212529"/>
                </a:solidFill>
                <a:latin typeface="Arial"/>
                <a:cs typeface="Arial"/>
              </a:rPr>
              <a:t> </a:t>
            </a:r>
            <a:r>
              <a:rPr lang="pt-BR" sz="3600" b="1" dirty="0" err="1">
                <a:solidFill>
                  <a:srgbClr val="212529"/>
                </a:solidFill>
                <a:latin typeface="Arial"/>
                <a:cs typeface="Arial"/>
              </a:rPr>
              <a:t>respectés</a:t>
            </a:r>
            <a:r>
              <a:rPr lang="pt-BR" sz="3600" b="1" dirty="0">
                <a:solidFill>
                  <a:srgbClr val="212529"/>
                </a:solidFill>
                <a:latin typeface="Arial"/>
                <a:cs typeface="Arial"/>
              </a:rPr>
              <a:t> :</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err="1">
                <a:solidFill>
                  <a:srgbClr val="212529"/>
                </a:solidFill>
                <a:latin typeface="Arial"/>
                <a:cs typeface="Arial"/>
              </a:rPr>
              <a:t>Les</a:t>
            </a:r>
            <a:r>
              <a:rPr lang="pt-BR" sz="3600" b="1" dirty="0">
                <a:solidFill>
                  <a:srgbClr val="212529"/>
                </a:solidFill>
                <a:latin typeface="Arial"/>
                <a:cs typeface="Arial"/>
              </a:rPr>
              <a:t> </a:t>
            </a:r>
            <a:r>
              <a:rPr lang="pt-BR" sz="3600" b="1" dirty="0" err="1">
                <a:solidFill>
                  <a:srgbClr val="212529"/>
                </a:solidFill>
                <a:latin typeface="Arial"/>
                <a:cs typeface="Arial"/>
              </a:rPr>
              <a:t>tailles</a:t>
            </a:r>
            <a:r>
              <a:rPr lang="pt-BR" sz="3600" b="1" dirty="0">
                <a:solidFill>
                  <a:srgbClr val="212529"/>
                </a:solidFill>
                <a:latin typeface="Arial"/>
                <a:cs typeface="Arial"/>
              </a:rPr>
              <a:t> de </a:t>
            </a:r>
            <a:r>
              <a:rPr lang="pt-BR" sz="3600" b="1" dirty="0" err="1">
                <a:solidFill>
                  <a:srgbClr val="212529"/>
                </a:solidFill>
                <a:latin typeface="Arial"/>
                <a:cs typeface="Arial"/>
              </a:rPr>
              <a:t>police</a:t>
            </a:r>
            <a:r>
              <a:rPr lang="pt-BR" sz="3600" b="1" dirty="0">
                <a:solidFill>
                  <a:srgbClr val="212529"/>
                </a:solidFill>
                <a:latin typeface="Arial"/>
                <a:cs typeface="Arial"/>
              </a:rPr>
              <a:t> </a:t>
            </a:r>
            <a:r>
              <a:rPr lang="pt-BR" sz="3600" b="1" dirty="0" err="1">
                <a:solidFill>
                  <a:srgbClr val="212529"/>
                </a:solidFill>
                <a:latin typeface="Arial"/>
                <a:cs typeface="Arial"/>
              </a:rPr>
              <a:t>doivent</a:t>
            </a:r>
            <a:r>
              <a:rPr lang="pt-BR" sz="3600" b="1" dirty="0">
                <a:solidFill>
                  <a:srgbClr val="212529"/>
                </a:solidFill>
                <a:latin typeface="Arial"/>
                <a:cs typeface="Arial"/>
              </a:rPr>
              <a:t> </a:t>
            </a:r>
            <a:r>
              <a:rPr lang="pt-BR" sz="3600" b="1" dirty="0" err="1">
                <a:solidFill>
                  <a:srgbClr val="212529"/>
                </a:solidFill>
                <a:latin typeface="Arial"/>
                <a:cs typeface="Arial"/>
              </a:rPr>
              <a:t>suivre</a:t>
            </a:r>
            <a:r>
              <a:rPr lang="pt-BR" sz="3600" b="1" dirty="0">
                <a:solidFill>
                  <a:srgbClr val="212529"/>
                </a:solidFill>
                <a:latin typeface="Arial"/>
                <a:cs typeface="Arial"/>
              </a:rPr>
              <a:t> </a:t>
            </a:r>
            <a:r>
              <a:rPr lang="pt-BR" sz="3600" b="1" dirty="0" err="1">
                <a:solidFill>
                  <a:srgbClr val="212529"/>
                </a:solidFill>
                <a:latin typeface="Arial"/>
                <a:cs typeface="Arial"/>
              </a:rPr>
              <a:t>les</a:t>
            </a:r>
            <a:r>
              <a:rPr lang="pt-BR" sz="3600" b="1" dirty="0">
                <a:solidFill>
                  <a:srgbClr val="212529"/>
                </a:solidFill>
                <a:latin typeface="Arial"/>
                <a:cs typeface="Arial"/>
              </a:rPr>
              <a:t> </a:t>
            </a:r>
            <a:r>
              <a:rPr lang="pt-BR" sz="3600" b="1" dirty="0" err="1">
                <a:solidFill>
                  <a:srgbClr val="212529"/>
                </a:solidFill>
                <a:latin typeface="Arial"/>
                <a:cs typeface="Arial"/>
              </a:rPr>
              <a:t>indications</a:t>
            </a:r>
            <a:r>
              <a:rPr lang="pt-BR" sz="3600" b="1" dirty="0">
                <a:solidFill>
                  <a:srgbClr val="212529"/>
                </a:solidFill>
                <a:latin typeface="Arial"/>
                <a:cs typeface="Arial"/>
              </a:rPr>
              <a:t> </a:t>
            </a:r>
            <a:r>
              <a:rPr lang="pt-BR" sz="3600" b="1" dirty="0" err="1">
                <a:solidFill>
                  <a:srgbClr val="212529"/>
                </a:solidFill>
                <a:latin typeface="Arial"/>
                <a:cs typeface="Arial"/>
              </a:rPr>
              <a:t>du</a:t>
            </a:r>
            <a:r>
              <a:rPr lang="pt-BR" sz="3600" b="1" dirty="0">
                <a:solidFill>
                  <a:srgbClr val="212529"/>
                </a:solidFill>
                <a:latin typeface="Arial"/>
                <a:cs typeface="Arial"/>
              </a:rPr>
              <a:t> </a:t>
            </a:r>
            <a:r>
              <a:rPr lang="pt-BR" sz="3600" b="1" dirty="0" err="1">
                <a:solidFill>
                  <a:srgbClr val="212529"/>
                </a:solidFill>
                <a:latin typeface="Arial"/>
                <a:cs typeface="Arial"/>
              </a:rPr>
              <a:t>gabarit</a:t>
            </a:r>
            <a:r>
              <a:rPr lang="pt-BR" sz="3600" b="1" dirty="0">
                <a:solidFill>
                  <a:srgbClr val="212529"/>
                </a:solidFill>
                <a:latin typeface="Arial"/>
                <a:cs typeface="Arial"/>
              </a:rPr>
              <a:t>.</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err="1">
                <a:solidFill>
                  <a:srgbClr val="212529"/>
                </a:solidFill>
                <a:latin typeface="Arial"/>
                <a:cs typeface="Arial"/>
              </a:rPr>
              <a:t>Dimensions</a:t>
            </a:r>
            <a:r>
              <a:rPr lang="pt-BR" sz="3600" b="1" dirty="0">
                <a:solidFill>
                  <a:srgbClr val="212529"/>
                </a:solidFill>
                <a:latin typeface="Arial"/>
                <a:cs typeface="Arial"/>
              </a:rPr>
              <a:t> : 0,90 m de </a:t>
            </a:r>
            <a:r>
              <a:rPr lang="pt-BR" sz="3600" b="1" dirty="0" err="1">
                <a:solidFill>
                  <a:srgbClr val="212529"/>
                </a:solidFill>
                <a:latin typeface="Arial"/>
                <a:cs typeface="Arial"/>
              </a:rPr>
              <a:t>largeur</a:t>
            </a:r>
            <a:r>
              <a:rPr lang="pt-BR" sz="3600" b="1" dirty="0">
                <a:solidFill>
                  <a:srgbClr val="212529"/>
                </a:solidFill>
                <a:latin typeface="Arial"/>
                <a:cs typeface="Arial"/>
              </a:rPr>
              <a:t> et 1,20 m de </a:t>
            </a:r>
            <a:r>
              <a:rPr lang="pt-BR" sz="3600" b="1" dirty="0" err="1">
                <a:solidFill>
                  <a:srgbClr val="212529"/>
                </a:solidFill>
                <a:latin typeface="Arial"/>
                <a:cs typeface="Arial"/>
              </a:rPr>
              <a:t>hauteur</a:t>
            </a:r>
            <a:r>
              <a:rPr lang="pt-BR" sz="3600" b="1" dirty="0">
                <a:solidFill>
                  <a:srgbClr val="212529"/>
                </a:solidFill>
                <a:latin typeface="Arial"/>
                <a:cs typeface="Arial"/>
              </a:rPr>
              <a:t> (</a:t>
            </a:r>
            <a:r>
              <a:rPr lang="pt-BR" sz="3600" b="1" dirty="0" err="1">
                <a:solidFill>
                  <a:srgbClr val="212529"/>
                </a:solidFill>
                <a:latin typeface="Arial"/>
                <a:cs typeface="Arial"/>
              </a:rPr>
              <a:t>orientation</a:t>
            </a:r>
            <a:r>
              <a:rPr lang="pt-BR" sz="3600" b="1" dirty="0">
                <a:solidFill>
                  <a:srgbClr val="212529"/>
                </a:solidFill>
                <a:latin typeface="Arial"/>
                <a:cs typeface="Arial"/>
              </a:rPr>
              <a:t> </a:t>
            </a:r>
            <a:r>
              <a:rPr lang="pt-BR" sz="3600" b="1" dirty="0" err="1">
                <a:solidFill>
                  <a:srgbClr val="212529"/>
                </a:solidFill>
                <a:latin typeface="Arial"/>
                <a:cs typeface="Arial"/>
              </a:rPr>
              <a:t>portrait</a:t>
            </a:r>
            <a:r>
              <a:rPr lang="pt-BR" sz="3600" b="1" dirty="0">
                <a:solidFill>
                  <a:srgbClr val="212529"/>
                </a:solidFill>
                <a:latin typeface="Arial"/>
                <a:cs typeface="Arial"/>
              </a:rPr>
              <a:t> – </a:t>
            </a:r>
            <a:r>
              <a:rPr lang="pt-BR" sz="3600" b="1" dirty="0" err="1">
                <a:solidFill>
                  <a:srgbClr val="212529"/>
                </a:solidFill>
                <a:latin typeface="Arial"/>
                <a:cs typeface="Arial"/>
              </a:rPr>
              <a:t>verticale</a:t>
            </a:r>
            <a:r>
              <a:rPr lang="pt-BR" sz="3600" b="1" dirty="0">
                <a:solidFill>
                  <a:srgbClr val="212529"/>
                </a:solidFill>
                <a:latin typeface="Arial"/>
                <a:cs typeface="Arial"/>
              </a:rPr>
              <a:t>).</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err="1">
                <a:solidFill>
                  <a:srgbClr val="212529"/>
                </a:solidFill>
                <a:latin typeface="Arial"/>
                <a:cs typeface="Arial"/>
              </a:rPr>
              <a:t>Marges</a:t>
            </a:r>
            <a:r>
              <a:rPr lang="pt-BR" sz="3600" b="1" dirty="0">
                <a:solidFill>
                  <a:srgbClr val="212529"/>
                </a:solidFill>
                <a:latin typeface="Arial"/>
                <a:cs typeface="Arial"/>
              </a:rPr>
              <a:t> d'</a:t>
            </a:r>
            <a:r>
              <a:rPr lang="pt-BR" sz="3600" b="1" dirty="0" err="1">
                <a:solidFill>
                  <a:srgbClr val="212529"/>
                </a:solidFill>
                <a:latin typeface="Arial"/>
                <a:cs typeface="Arial"/>
              </a:rPr>
              <a:t>au</a:t>
            </a:r>
            <a:r>
              <a:rPr lang="pt-BR" sz="3600" b="1" dirty="0">
                <a:solidFill>
                  <a:srgbClr val="212529"/>
                </a:solidFill>
                <a:latin typeface="Arial"/>
                <a:cs typeface="Arial"/>
              </a:rPr>
              <a:t> </a:t>
            </a:r>
            <a:r>
              <a:rPr lang="pt-BR" sz="3600" b="1" dirty="0" err="1">
                <a:solidFill>
                  <a:srgbClr val="212529"/>
                </a:solidFill>
                <a:latin typeface="Arial"/>
                <a:cs typeface="Arial"/>
              </a:rPr>
              <a:t>moins</a:t>
            </a:r>
            <a:r>
              <a:rPr lang="pt-BR" sz="3600" b="1" dirty="0">
                <a:solidFill>
                  <a:srgbClr val="212529"/>
                </a:solidFill>
                <a:latin typeface="Arial"/>
                <a:cs typeface="Arial"/>
              </a:rPr>
              <a:t> 2,5 cm </a:t>
            </a:r>
            <a:r>
              <a:rPr lang="pt-BR" sz="3600" b="1" dirty="0" err="1">
                <a:solidFill>
                  <a:srgbClr val="212529"/>
                </a:solidFill>
                <a:latin typeface="Arial"/>
                <a:cs typeface="Arial"/>
              </a:rPr>
              <a:t>autour</a:t>
            </a:r>
            <a:r>
              <a:rPr lang="pt-BR" sz="3600" b="1" dirty="0">
                <a:solidFill>
                  <a:srgbClr val="212529"/>
                </a:solidFill>
                <a:latin typeface="Arial"/>
                <a:cs typeface="Arial"/>
              </a:rPr>
              <a:t> de </a:t>
            </a:r>
            <a:r>
              <a:rPr lang="pt-BR" sz="3600" b="1" dirty="0" err="1">
                <a:solidFill>
                  <a:srgbClr val="212529"/>
                </a:solidFill>
                <a:latin typeface="Arial"/>
                <a:cs typeface="Arial"/>
              </a:rPr>
              <a:t>la</a:t>
            </a:r>
            <a:r>
              <a:rPr lang="pt-BR" sz="3600" b="1" dirty="0">
                <a:solidFill>
                  <a:srgbClr val="212529"/>
                </a:solidFill>
                <a:latin typeface="Arial"/>
                <a:cs typeface="Arial"/>
              </a:rPr>
              <a:t> zone de </a:t>
            </a:r>
            <a:r>
              <a:rPr lang="pt-BR" sz="3600" b="1" dirty="0" err="1">
                <a:solidFill>
                  <a:srgbClr val="212529"/>
                </a:solidFill>
                <a:latin typeface="Arial"/>
                <a:cs typeface="Arial"/>
              </a:rPr>
              <a:t>présentation</a:t>
            </a:r>
            <a:r>
              <a:rPr lang="pt-BR" sz="3600" b="1" dirty="0">
                <a:solidFill>
                  <a:srgbClr val="212529"/>
                </a:solidFill>
                <a:latin typeface="Arial"/>
                <a:cs typeface="Arial"/>
              </a:rPr>
              <a:t>.</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a:solidFill>
                  <a:srgbClr val="212529"/>
                </a:solidFill>
                <a:latin typeface="Arial"/>
                <a:cs typeface="Arial"/>
              </a:rPr>
              <a:t>La </a:t>
            </a:r>
            <a:r>
              <a:rPr lang="pt-BR" sz="3600" b="1" dirty="0" err="1">
                <a:solidFill>
                  <a:srgbClr val="212529"/>
                </a:solidFill>
                <a:latin typeface="Arial"/>
                <a:cs typeface="Arial"/>
              </a:rPr>
              <a:t>taille</a:t>
            </a:r>
            <a:r>
              <a:rPr lang="pt-BR" sz="3600" b="1" dirty="0">
                <a:solidFill>
                  <a:srgbClr val="212529"/>
                </a:solidFill>
                <a:latin typeface="Arial"/>
                <a:cs typeface="Arial"/>
              </a:rPr>
              <a:t> </a:t>
            </a:r>
            <a:r>
              <a:rPr lang="pt-BR" sz="3600" b="1" dirty="0" err="1">
                <a:solidFill>
                  <a:srgbClr val="212529"/>
                </a:solidFill>
                <a:latin typeface="Arial"/>
                <a:cs typeface="Arial"/>
              </a:rPr>
              <a:t>des</a:t>
            </a:r>
            <a:r>
              <a:rPr lang="pt-BR" sz="3600" b="1" dirty="0">
                <a:solidFill>
                  <a:srgbClr val="212529"/>
                </a:solidFill>
                <a:latin typeface="Arial"/>
                <a:cs typeface="Arial"/>
              </a:rPr>
              <a:t> </a:t>
            </a:r>
            <a:r>
              <a:rPr lang="pt-BR" sz="3600" b="1" dirty="0" err="1">
                <a:solidFill>
                  <a:srgbClr val="212529"/>
                </a:solidFill>
                <a:latin typeface="Arial"/>
                <a:cs typeface="Arial"/>
              </a:rPr>
              <a:t>caractères</a:t>
            </a:r>
            <a:r>
              <a:rPr lang="pt-BR" sz="3600" b="1" dirty="0">
                <a:solidFill>
                  <a:srgbClr val="212529"/>
                </a:solidFill>
                <a:latin typeface="Arial"/>
                <a:cs typeface="Arial"/>
              </a:rPr>
              <a:t> </a:t>
            </a:r>
            <a:r>
              <a:rPr lang="pt-BR" sz="3600" b="1" dirty="0" err="1">
                <a:solidFill>
                  <a:srgbClr val="212529"/>
                </a:solidFill>
                <a:latin typeface="Arial"/>
                <a:cs typeface="Arial"/>
              </a:rPr>
              <a:t>doit</a:t>
            </a:r>
            <a:r>
              <a:rPr lang="pt-BR" sz="3600" b="1" dirty="0">
                <a:solidFill>
                  <a:srgbClr val="212529"/>
                </a:solidFill>
                <a:latin typeface="Arial"/>
                <a:cs typeface="Arial"/>
              </a:rPr>
              <a:t> </a:t>
            </a:r>
            <a:r>
              <a:rPr lang="pt-BR" sz="3600" b="1" dirty="0" err="1">
                <a:solidFill>
                  <a:srgbClr val="212529"/>
                </a:solidFill>
                <a:latin typeface="Arial"/>
                <a:cs typeface="Arial"/>
              </a:rPr>
              <a:t>respecter</a:t>
            </a:r>
            <a:r>
              <a:rPr lang="pt-BR" sz="3600" b="1" dirty="0">
                <a:solidFill>
                  <a:srgbClr val="212529"/>
                </a:solidFill>
                <a:latin typeface="Arial"/>
                <a:cs typeface="Arial"/>
              </a:rPr>
              <a:t> </a:t>
            </a:r>
            <a:r>
              <a:rPr lang="pt-BR" sz="3600" b="1" dirty="0" err="1">
                <a:solidFill>
                  <a:srgbClr val="212529"/>
                </a:solidFill>
                <a:latin typeface="Arial"/>
                <a:cs typeface="Arial"/>
              </a:rPr>
              <a:t>les</a:t>
            </a:r>
            <a:r>
              <a:rPr lang="pt-BR" sz="3600" b="1" dirty="0">
                <a:solidFill>
                  <a:srgbClr val="212529"/>
                </a:solidFill>
                <a:latin typeface="Arial"/>
                <a:cs typeface="Arial"/>
              </a:rPr>
              <a:t> </a:t>
            </a:r>
            <a:r>
              <a:rPr lang="pt-BR" sz="3600" b="1" dirty="0" err="1">
                <a:solidFill>
                  <a:srgbClr val="212529"/>
                </a:solidFill>
                <a:latin typeface="Arial"/>
                <a:cs typeface="Arial"/>
              </a:rPr>
              <a:t>indications</a:t>
            </a:r>
            <a:r>
              <a:rPr lang="pt-BR" sz="3600" b="1" dirty="0">
                <a:solidFill>
                  <a:srgbClr val="212529"/>
                </a:solidFill>
                <a:latin typeface="Arial"/>
                <a:cs typeface="Arial"/>
              </a:rPr>
              <a:t> de </a:t>
            </a:r>
            <a:r>
              <a:rPr lang="pt-BR" sz="3600" b="1" dirty="0" err="1">
                <a:solidFill>
                  <a:srgbClr val="212529"/>
                </a:solidFill>
                <a:latin typeface="Arial"/>
                <a:cs typeface="Arial"/>
              </a:rPr>
              <a:t>la</a:t>
            </a:r>
            <a:r>
              <a:rPr lang="pt-BR" sz="3600" b="1" dirty="0">
                <a:solidFill>
                  <a:srgbClr val="212529"/>
                </a:solidFill>
                <a:latin typeface="Arial"/>
                <a:cs typeface="Arial"/>
              </a:rPr>
              <a:t> </a:t>
            </a:r>
            <a:r>
              <a:rPr lang="pt-BR" sz="3600" b="1" dirty="0" err="1">
                <a:solidFill>
                  <a:srgbClr val="212529"/>
                </a:solidFill>
                <a:latin typeface="Arial"/>
                <a:cs typeface="Arial"/>
              </a:rPr>
              <a:t>diapositive</a:t>
            </a:r>
            <a:r>
              <a:rPr lang="pt-BR" sz="3600" b="1" dirty="0">
                <a:solidFill>
                  <a:srgbClr val="212529"/>
                </a:solidFill>
                <a:latin typeface="Arial"/>
                <a:cs typeface="Arial"/>
              </a:rPr>
              <a:t> 1.</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a:solidFill>
                  <a:srgbClr val="212529"/>
                </a:solidFill>
                <a:latin typeface="Arial"/>
                <a:cs typeface="Arial"/>
              </a:rPr>
              <a:t>Des </a:t>
            </a:r>
            <a:r>
              <a:rPr lang="pt-BR" sz="3600" b="1" dirty="0" err="1">
                <a:solidFill>
                  <a:srgbClr val="212529"/>
                </a:solidFill>
                <a:latin typeface="Arial"/>
                <a:cs typeface="Arial"/>
              </a:rPr>
              <a:t>couleurs</a:t>
            </a:r>
            <a:r>
              <a:rPr lang="pt-BR" sz="3600" b="1" dirty="0">
                <a:solidFill>
                  <a:srgbClr val="212529"/>
                </a:solidFill>
                <a:latin typeface="Arial"/>
                <a:cs typeface="Arial"/>
              </a:rPr>
              <a:t> contrastantes (entre </a:t>
            </a:r>
            <a:r>
              <a:rPr lang="pt-BR" sz="3600" b="1" dirty="0" err="1">
                <a:solidFill>
                  <a:srgbClr val="212529"/>
                </a:solidFill>
                <a:latin typeface="Arial"/>
                <a:cs typeface="Arial"/>
              </a:rPr>
              <a:t>le</a:t>
            </a:r>
            <a:r>
              <a:rPr lang="pt-BR" sz="3600" b="1" dirty="0">
                <a:solidFill>
                  <a:srgbClr val="212529"/>
                </a:solidFill>
                <a:latin typeface="Arial"/>
                <a:cs typeface="Arial"/>
              </a:rPr>
              <a:t> </a:t>
            </a:r>
            <a:r>
              <a:rPr lang="pt-BR" sz="3600" b="1" dirty="0" err="1">
                <a:solidFill>
                  <a:srgbClr val="212529"/>
                </a:solidFill>
                <a:latin typeface="Arial"/>
                <a:cs typeface="Arial"/>
              </a:rPr>
              <a:t>fond</a:t>
            </a:r>
            <a:r>
              <a:rPr lang="pt-BR" sz="3600" b="1" dirty="0">
                <a:solidFill>
                  <a:srgbClr val="212529"/>
                </a:solidFill>
                <a:latin typeface="Arial"/>
                <a:cs typeface="Arial"/>
              </a:rPr>
              <a:t> et </a:t>
            </a:r>
            <a:r>
              <a:rPr lang="pt-BR" sz="3600" b="1" dirty="0" err="1">
                <a:solidFill>
                  <a:srgbClr val="212529"/>
                </a:solidFill>
                <a:latin typeface="Arial"/>
                <a:cs typeface="Arial"/>
              </a:rPr>
              <a:t>le</a:t>
            </a:r>
            <a:r>
              <a:rPr lang="pt-BR" sz="3600" b="1" dirty="0">
                <a:solidFill>
                  <a:srgbClr val="212529"/>
                </a:solidFill>
                <a:latin typeface="Arial"/>
                <a:cs typeface="Arial"/>
              </a:rPr>
              <a:t> </a:t>
            </a:r>
            <a:r>
              <a:rPr lang="pt-BR" sz="3600" b="1" dirty="0" err="1">
                <a:solidFill>
                  <a:srgbClr val="212529"/>
                </a:solidFill>
                <a:latin typeface="Arial"/>
                <a:cs typeface="Arial"/>
              </a:rPr>
              <a:t>contenu</a:t>
            </a:r>
            <a:r>
              <a:rPr lang="pt-BR" sz="3600" b="1" dirty="0">
                <a:solidFill>
                  <a:srgbClr val="212529"/>
                </a:solidFill>
                <a:latin typeface="Arial"/>
                <a:cs typeface="Arial"/>
              </a:rPr>
              <a:t>) </a:t>
            </a:r>
            <a:r>
              <a:rPr lang="pt-BR" sz="3600" b="1" dirty="0" err="1">
                <a:solidFill>
                  <a:srgbClr val="212529"/>
                </a:solidFill>
                <a:latin typeface="Arial"/>
                <a:cs typeface="Arial"/>
              </a:rPr>
              <a:t>sont</a:t>
            </a:r>
            <a:r>
              <a:rPr lang="pt-BR" sz="3600" b="1" dirty="0">
                <a:solidFill>
                  <a:srgbClr val="212529"/>
                </a:solidFill>
                <a:latin typeface="Arial"/>
                <a:cs typeface="Arial"/>
              </a:rPr>
              <a:t> </a:t>
            </a:r>
            <a:r>
              <a:rPr lang="pt-BR" sz="3600" b="1" dirty="0" err="1">
                <a:solidFill>
                  <a:srgbClr val="212529"/>
                </a:solidFill>
                <a:latin typeface="Arial"/>
                <a:cs typeface="Arial"/>
              </a:rPr>
              <a:t>obligatoires</a:t>
            </a:r>
            <a:r>
              <a:rPr lang="pt-BR" sz="3600" b="1" dirty="0">
                <a:solidFill>
                  <a:srgbClr val="212529"/>
                </a:solidFill>
                <a:latin typeface="Arial"/>
                <a:cs typeface="Arial"/>
              </a:rPr>
              <a:t>.</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err="1">
                <a:solidFill>
                  <a:srgbClr val="212529"/>
                </a:solidFill>
                <a:latin typeface="Arial"/>
                <a:cs typeface="Arial"/>
              </a:rPr>
              <a:t>Type</a:t>
            </a:r>
            <a:r>
              <a:rPr lang="pt-BR" sz="3600" b="1" dirty="0">
                <a:solidFill>
                  <a:srgbClr val="212529"/>
                </a:solidFill>
                <a:latin typeface="Arial"/>
                <a:cs typeface="Arial"/>
              </a:rPr>
              <a:t> de </a:t>
            </a:r>
            <a:r>
              <a:rPr lang="pt-BR" sz="3600" b="1" dirty="0" err="1">
                <a:solidFill>
                  <a:srgbClr val="212529"/>
                </a:solidFill>
                <a:latin typeface="Arial"/>
                <a:cs typeface="Arial"/>
              </a:rPr>
              <a:t>matériau</a:t>
            </a:r>
            <a:r>
              <a:rPr lang="pt-BR" sz="3600" b="1" dirty="0">
                <a:solidFill>
                  <a:srgbClr val="212529"/>
                </a:solidFill>
                <a:latin typeface="Arial"/>
                <a:cs typeface="Arial"/>
              </a:rPr>
              <a:t> : </a:t>
            </a:r>
            <a:r>
              <a:rPr lang="pt-BR" sz="3600" b="1" dirty="0" err="1">
                <a:solidFill>
                  <a:srgbClr val="212529"/>
                </a:solidFill>
                <a:latin typeface="Arial"/>
                <a:cs typeface="Arial"/>
              </a:rPr>
              <a:t>toile</a:t>
            </a:r>
            <a:r>
              <a:rPr lang="pt-BR" sz="3600" b="1" dirty="0">
                <a:solidFill>
                  <a:srgbClr val="212529"/>
                </a:solidFill>
                <a:latin typeface="Arial"/>
                <a:cs typeface="Arial"/>
              </a:rPr>
              <a:t> (mate ou </a:t>
            </a:r>
            <a:r>
              <a:rPr lang="pt-BR" sz="3600" b="1" dirty="0" err="1">
                <a:solidFill>
                  <a:srgbClr val="212529"/>
                </a:solidFill>
                <a:latin typeface="Arial"/>
                <a:cs typeface="Arial"/>
              </a:rPr>
              <a:t>brillante</a:t>
            </a:r>
            <a:r>
              <a:rPr lang="pt-BR" sz="3600" b="1" dirty="0">
                <a:solidFill>
                  <a:srgbClr val="212529"/>
                </a:solidFill>
                <a:latin typeface="Arial"/>
                <a:cs typeface="Arial"/>
              </a:rPr>
              <a:t>), </a:t>
            </a:r>
            <a:r>
              <a:rPr lang="pt-BR" sz="3600" b="1" dirty="0" err="1">
                <a:solidFill>
                  <a:srgbClr val="212529"/>
                </a:solidFill>
                <a:latin typeface="Arial"/>
                <a:cs typeface="Arial"/>
              </a:rPr>
              <a:t>papier</a:t>
            </a:r>
            <a:r>
              <a:rPr lang="pt-BR" sz="3600" b="1" dirty="0">
                <a:solidFill>
                  <a:srgbClr val="212529"/>
                </a:solidFill>
                <a:latin typeface="Arial"/>
                <a:cs typeface="Arial"/>
              </a:rPr>
              <a:t> </a:t>
            </a:r>
            <a:r>
              <a:rPr lang="pt-BR" sz="3600" b="1" dirty="0" err="1">
                <a:solidFill>
                  <a:srgbClr val="212529"/>
                </a:solidFill>
                <a:latin typeface="Arial"/>
                <a:cs typeface="Arial"/>
              </a:rPr>
              <a:t>graphique</a:t>
            </a:r>
            <a:r>
              <a:rPr lang="pt-BR" sz="3600" b="1" dirty="0">
                <a:solidFill>
                  <a:srgbClr val="212529"/>
                </a:solidFill>
                <a:latin typeface="Arial"/>
                <a:cs typeface="Arial"/>
              </a:rPr>
              <a:t>, </a:t>
            </a:r>
            <a:r>
              <a:rPr lang="pt-BR" sz="3600" b="1" dirty="0" err="1">
                <a:solidFill>
                  <a:srgbClr val="212529"/>
                </a:solidFill>
                <a:latin typeface="Arial"/>
                <a:cs typeface="Arial"/>
              </a:rPr>
              <a:t>papier</a:t>
            </a:r>
            <a:r>
              <a:rPr lang="pt-BR" sz="3600" b="1" dirty="0">
                <a:solidFill>
                  <a:srgbClr val="212529"/>
                </a:solidFill>
                <a:latin typeface="Arial"/>
                <a:cs typeface="Arial"/>
              </a:rPr>
              <a:t> </a:t>
            </a:r>
            <a:r>
              <a:rPr lang="pt-BR" sz="3600" b="1" dirty="0" err="1">
                <a:solidFill>
                  <a:srgbClr val="212529"/>
                </a:solidFill>
                <a:latin typeface="Arial"/>
                <a:cs typeface="Arial"/>
              </a:rPr>
              <a:t>couché</a:t>
            </a:r>
            <a:r>
              <a:rPr lang="pt-BR" sz="3600" b="1" dirty="0">
                <a:solidFill>
                  <a:srgbClr val="212529"/>
                </a:solidFill>
                <a:latin typeface="Arial"/>
                <a:cs typeface="Arial"/>
              </a:rPr>
              <a:t> ou </a:t>
            </a:r>
            <a:r>
              <a:rPr lang="pt-BR" sz="3600" b="1" dirty="0" err="1">
                <a:solidFill>
                  <a:srgbClr val="212529"/>
                </a:solidFill>
                <a:latin typeface="Arial"/>
                <a:cs typeface="Arial"/>
              </a:rPr>
              <a:t>papier</a:t>
            </a:r>
            <a:r>
              <a:rPr lang="pt-BR" sz="3600" b="1" dirty="0">
                <a:solidFill>
                  <a:srgbClr val="212529"/>
                </a:solidFill>
                <a:latin typeface="Arial"/>
                <a:cs typeface="Arial"/>
              </a:rPr>
              <a:t> offset.</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a:solidFill>
                  <a:srgbClr val="212529"/>
                </a:solidFill>
                <a:latin typeface="Arial"/>
                <a:cs typeface="Arial"/>
              </a:rPr>
              <a:t>Le design </a:t>
            </a:r>
            <a:r>
              <a:rPr lang="pt-BR" sz="3600" b="1" dirty="0" err="1">
                <a:solidFill>
                  <a:srgbClr val="212529"/>
                </a:solidFill>
                <a:latin typeface="Arial"/>
                <a:cs typeface="Arial"/>
              </a:rPr>
              <a:t>doit</a:t>
            </a:r>
            <a:r>
              <a:rPr lang="pt-BR" sz="3600" b="1" dirty="0">
                <a:solidFill>
                  <a:srgbClr val="212529"/>
                </a:solidFill>
                <a:latin typeface="Arial"/>
                <a:cs typeface="Arial"/>
              </a:rPr>
              <a:t> </a:t>
            </a:r>
            <a:r>
              <a:rPr lang="pt-BR" sz="3600" b="1" dirty="0" err="1">
                <a:solidFill>
                  <a:srgbClr val="212529"/>
                </a:solidFill>
                <a:latin typeface="Arial"/>
                <a:cs typeface="Arial"/>
              </a:rPr>
              <a:t>rester</a:t>
            </a:r>
            <a:r>
              <a:rPr lang="pt-BR" sz="3600" b="1" dirty="0">
                <a:solidFill>
                  <a:srgbClr val="212529"/>
                </a:solidFill>
                <a:latin typeface="Arial"/>
                <a:cs typeface="Arial"/>
              </a:rPr>
              <a:t> </a:t>
            </a:r>
            <a:r>
              <a:rPr lang="pt-BR" sz="3600" b="1" dirty="0" err="1">
                <a:solidFill>
                  <a:srgbClr val="212529"/>
                </a:solidFill>
                <a:latin typeface="Arial"/>
                <a:cs typeface="Arial"/>
              </a:rPr>
              <a:t>relativement</a:t>
            </a:r>
            <a:r>
              <a:rPr lang="pt-BR" sz="3600" b="1" dirty="0">
                <a:solidFill>
                  <a:srgbClr val="212529"/>
                </a:solidFill>
                <a:latin typeface="Arial"/>
                <a:cs typeface="Arial"/>
              </a:rPr>
              <a:t> </a:t>
            </a:r>
            <a:r>
              <a:rPr lang="pt-BR" sz="3600" b="1" dirty="0" err="1">
                <a:solidFill>
                  <a:srgbClr val="212529"/>
                </a:solidFill>
                <a:latin typeface="Arial"/>
                <a:cs typeface="Arial"/>
              </a:rPr>
              <a:t>simple</a:t>
            </a:r>
            <a:r>
              <a:rPr lang="pt-BR" sz="3600" b="1" dirty="0">
                <a:solidFill>
                  <a:srgbClr val="212529"/>
                </a:solidFill>
                <a:latin typeface="Arial"/>
                <a:cs typeface="Arial"/>
              </a:rPr>
              <a:t> et </a:t>
            </a:r>
            <a:r>
              <a:rPr lang="pt-BR" sz="3600" b="1" dirty="0" err="1">
                <a:solidFill>
                  <a:srgbClr val="212529"/>
                </a:solidFill>
                <a:latin typeface="Arial"/>
                <a:cs typeface="Arial"/>
              </a:rPr>
              <a:t>organisé</a:t>
            </a:r>
            <a:r>
              <a:rPr lang="pt-BR" sz="3600" b="1" dirty="0">
                <a:solidFill>
                  <a:srgbClr val="212529"/>
                </a:solidFill>
                <a:latin typeface="Arial"/>
                <a:cs typeface="Arial"/>
              </a:rPr>
              <a:t>. D’</a:t>
            </a:r>
            <a:r>
              <a:rPr lang="pt-BR" sz="3600" b="1" dirty="0" err="1">
                <a:solidFill>
                  <a:srgbClr val="212529"/>
                </a:solidFill>
                <a:latin typeface="Arial"/>
                <a:cs typeface="Arial"/>
              </a:rPr>
              <a:t>un</a:t>
            </a:r>
            <a:r>
              <a:rPr lang="pt-BR" sz="3600" b="1" dirty="0">
                <a:solidFill>
                  <a:srgbClr val="212529"/>
                </a:solidFill>
                <a:latin typeface="Arial"/>
                <a:cs typeface="Arial"/>
              </a:rPr>
              <a:t> point de </a:t>
            </a:r>
            <a:r>
              <a:rPr lang="pt-BR" sz="3600" b="1" dirty="0" err="1">
                <a:solidFill>
                  <a:srgbClr val="212529"/>
                </a:solidFill>
                <a:latin typeface="Arial"/>
                <a:cs typeface="Arial"/>
              </a:rPr>
              <a:t>vue</a:t>
            </a:r>
            <a:r>
              <a:rPr lang="pt-BR" sz="3600" b="1" dirty="0">
                <a:solidFill>
                  <a:srgbClr val="212529"/>
                </a:solidFill>
                <a:latin typeface="Arial"/>
                <a:cs typeface="Arial"/>
              </a:rPr>
              <a:t> </a:t>
            </a:r>
            <a:r>
              <a:rPr lang="pt-BR" sz="3600" b="1" dirty="0" err="1">
                <a:solidFill>
                  <a:srgbClr val="212529"/>
                </a:solidFill>
                <a:latin typeface="Arial"/>
                <a:cs typeface="Arial"/>
              </a:rPr>
              <a:t>esthétique</a:t>
            </a:r>
            <a:r>
              <a:rPr lang="pt-BR" sz="3600" b="1" dirty="0">
                <a:solidFill>
                  <a:srgbClr val="212529"/>
                </a:solidFill>
                <a:latin typeface="Arial"/>
                <a:cs typeface="Arial"/>
              </a:rPr>
              <a:t>, </a:t>
            </a:r>
            <a:r>
              <a:rPr lang="pt-BR" sz="3600" b="1" dirty="0" err="1">
                <a:solidFill>
                  <a:srgbClr val="212529"/>
                </a:solidFill>
                <a:latin typeface="Arial"/>
                <a:cs typeface="Arial"/>
              </a:rPr>
              <a:t>le</a:t>
            </a:r>
            <a:r>
              <a:rPr lang="pt-BR" sz="3600" b="1" dirty="0">
                <a:solidFill>
                  <a:srgbClr val="212529"/>
                </a:solidFill>
                <a:latin typeface="Arial"/>
                <a:cs typeface="Arial"/>
              </a:rPr>
              <a:t> poster </a:t>
            </a:r>
            <a:r>
              <a:rPr lang="pt-BR" sz="3600" b="1" dirty="0" err="1">
                <a:solidFill>
                  <a:srgbClr val="212529"/>
                </a:solidFill>
                <a:latin typeface="Arial"/>
                <a:cs typeface="Arial"/>
              </a:rPr>
              <a:t>doit</a:t>
            </a:r>
            <a:r>
              <a:rPr lang="pt-BR" sz="3600" b="1" dirty="0">
                <a:solidFill>
                  <a:srgbClr val="212529"/>
                </a:solidFill>
                <a:latin typeface="Arial"/>
                <a:cs typeface="Arial"/>
              </a:rPr>
              <a:t> </a:t>
            </a:r>
            <a:r>
              <a:rPr lang="pt-BR" sz="3600" b="1" dirty="0" err="1">
                <a:solidFill>
                  <a:srgbClr val="212529"/>
                </a:solidFill>
                <a:latin typeface="Arial"/>
                <a:cs typeface="Arial"/>
              </a:rPr>
              <a:t>contenir</a:t>
            </a:r>
            <a:r>
              <a:rPr lang="pt-BR" sz="3600" b="1" dirty="0">
                <a:solidFill>
                  <a:srgbClr val="212529"/>
                </a:solidFill>
                <a:latin typeface="Arial"/>
                <a:cs typeface="Arial"/>
              </a:rPr>
              <a:t> </a:t>
            </a:r>
            <a:r>
              <a:rPr lang="pt-BR" sz="3600" b="1" dirty="0" err="1">
                <a:solidFill>
                  <a:srgbClr val="212529"/>
                </a:solidFill>
                <a:latin typeface="Arial"/>
                <a:cs typeface="Arial"/>
              </a:rPr>
              <a:t>peu</a:t>
            </a:r>
            <a:r>
              <a:rPr lang="pt-BR" sz="3600" b="1" dirty="0">
                <a:solidFill>
                  <a:srgbClr val="212529"/>
                </a:solidFill>
                <a:latin typeface="Arial"/>
                <a:cs typeface="Arial"/>
              </a:rPr>
              <a:t> de </a:t>
            </a:r>
            <a:r>
              <a:rPr lang="pt-BR" sz="3600" b="1" dirty="0" err="1">
                <a:solidFill>
                  <a:srgbClr val="212529"/>
                </a:solidFill>
                <a:latin typeface="Arial"/>
                <a:cs typeface="Arial"/>
              </a:rPr>
              <a:t>texte</a:t>
            </a:r>
            <a:r>
              <a:rPr lang="pt-BR" sz="3600" b="1" dirty="0">
                <a:solidFill>
                  <a:srgbClr val="212529"/>
                </a:solidFill>
                <a:latin typeface="Arial"/>
                <a:cs typeface="Arial"/>
              </a:rPr>
              <a:t> et </a:t>
            </a:r>
            <a:r>
              <a:rPr lang="pt-BR" sz="3600" b="1" dirty="0" err="1">
                <a:solidFill>
                  <a:srgbClr val="212529"/>
                </a:solidFill>
                <a:latin typeface="Arial"/>
                <a:cs typeface="Arial"/>
              </a:rPr>
              <a:t>des</a:t>
            </a:r>
            <a:r>
              <a:rPr lang="pt-BR" sz="3600" b="1" dirty="0">
                <a:solidFill>
                  <a:srgbClr val="212529"/>
                </a:solidFill>
                <a:latin typeface="Arial"/>
                <a:cs typeface="Arial"/>
              </a:rPr>
              <a:t> </a:t>
            </a:r>
            <a:r>
              <a:rPr lang="pt-BR" sz="3600" b="1" dirty="0" err="1">
                <a:solidFill>
                  <a:srgbClr val="212529"/>
                </a:solidFill>
                <a:latin typeface="Arial"/>
                <a:cs typeface="Arial"/>
              </a:rPr>
              <a:t>informations</a:t>
            </a:r>
            <a:r>
              <a:rPr lang="pt-BR" sz="3600" b="1" dirty="0">
                <a:solidFill>
                  <a:srgbClr val="212529"/>
                </a:solidFill>
                <a:latin typeface="Arial"/>
                <a:cs typeface="Arial"/>
              </a:rPr>
              <a:t> </a:t>
            </a:r>
            <a:r>
              <a:rPr lang="pt-BR" sz="3600" b="1" dirty="0" err="1">
                <a:solidFill>
                  <a:srgbClr val="212529"/>
                </a:solidFill>
                <a:latin typeface="Arial"/>
                <a:cs typeface="Arial"/>
              </a:rPr>
              <a:t>directes</a:t>
            </a:r>
            <a:r>
              <a:rPr lang="pt-BR" sz="3600" b="1" dirty="0">
                <a:solidFill>
                  <a:srgbClr val="212529"/>
                </a:solidFill>
                <a:latin typeface="Arial"/>
                <a:cs typeface="Arial"/>
              </a:rPr>
              <a:t>.</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a:solidFill>
                  <a:srgbClr val="212529"/>
                </a:solidFill>
                <a:latin typeface="Arial"/>
                <a:cs typeface="Arial"/>
              </a:rPr>
              <a:t>Pour </a:t>
            </a:r>
            <a:r>
              <a:rPr lang="pt-BR" sz="3600" b="1" dirty="0" err="1">
                <a:solidFill>
                  <a:srgbClr val="212529"/>
                </a:solidFill>
                <a:latin typeface="Arial"/>
                <a:cs typeface="Arial"/>
              </a:rPr>
              <a:t>assurer</a:t>
            </a:r>
            <a:r>
              <a:rPr lang="pt-BR" sz="3600" b="1" dirty="0">
                <a:solidFill>
                  <a:srgbClr val="212529"/>
                </a:solidFill>
                <a:latin typeface="Arial"/>
                <a:cs typeface="Arial"/>
              </a:rPr>
              <a:t> </a:t>
            </a:r>
            <a:r>
              <a:rPr lang="pt-BR" sz="3600" b="1" dirty="0" err="1">
                <a:solidFill>
                  <a:srgbClr val="212529"/>
                </a:solidFill>
                <a:latin typeface="Arial"/>
                <a:cs typeface="Arial"/>
              </a:rPr>
              <a:t>l’accessibilité</a:t>
            </a:r>
            <a:r>
              <a:rPr lang="pt-BR" sz="3600" b="1" dirty="0">
                <a:solidFill>
                  <a:srgbClr val="212529"/>
                </a:solidFill>
                <a:latin typeface="Arial"/>
                <a:cs typeface="Arial"/>
              </a:rPr>
              <a:t> </a:t>
            </a:r>
            <a:r>
              <a:rPr lang="pt-BR" sz="3600" b="1" dirty="0" err="1">
                <a:solidFill>
                  <a:srgbClr val="212529"/>
                </a:solidFill>
                <a:latin typeface="Arial"/>
                <a:cs typeface="Arial"/>
              </a:rPr>
              <a:t>aux</a:t>
            </a:r>
            <a:r>
              <a:rPr lang="pt-BR" sz="3600" b="1" dirty="0">
                <a:solidFill>
                  <a:srgbClr val="212529"/>
                </a:solidFill>
                <a:latin typeface="Arial"/>
                <a:cs typeface="Arial"/>
              </a:rPr>
              <a:t> </a:t>
            </a:r>
            <a:r>
              <a:rPr lang="pt-BR" sz="3600" b="1" dirty="0" err="1">
                <a:solidFill>
                  <a:srgbClr val="212529"/>
                </a:solidFill>
                <a:latin typeface="Arial"/>
                <a:cs typeface="Arial"/>
              </a:rPr>
              <a:t>personnes</a:t>
            </a:r>
            <a:r>
              <a:rPr lang="pt-BR" sz="3600" b="1" dirty="0">
                <a:solidFill>
                  <a:srgbClr val="212529"/>
                </a:solidFill>
                <a:latin typeface="Arial"/>
                <a:cs typeface="Arial"/>
              </a:rPr>
              <a:t> </a:t>
            </a:r>
            <a:r>
              <a:rPr lang="pt-BR" sz="3600" b="1" dirty="0" err="1">
                <a:solidFill>
                  <a:srgbClr val="212529"/>
                </a:solidFill>
                <a:latin typeface="Arial"/>
                <a:cs typeface="Arial"/>
              </a:rPr>
              <a:t>ayant</a:t>
            </a:r>
            <a:r>
              <a:rPr lang="pt-BR" sz="3600" b="1" dirty="0">
                <a:solidFill>
                  <a:srgbClr val="212529"/>
                </a:solidFill>
                <a:latin typeface="Arial"/>
                <a:cs typeface="Arial"/>
              </a:rPr>
              <a:t> une </a:t>
            </a:r>
            <a:r>
              <a:rPr lang="pt-BR" sz="3600" b="1" dirty="0" err="1">
                <a:solidFill>
                  <a:srgbClr val="212529"/>
                </a:solidFill>
                <a:latin typeface="Arial"/>
                <a:cs typeface="Arial"/>
              </a:rPr>
              <a:t>déficience</a:t>
            </a:r>
            <a:r>
              <a:rPr lang="pt-BR" sz="3600" b="1" dirty="0">
                <a:solidFill>
                  <a:srgbClr val="212529"/>
                </a:solidFill>
                <a:latin typeface="Arial"/>
                <a:cs typeface="Arial"/>
              </a:rPr>
              <a:t> </a:t>
            </a:r>
            <a:r>
              <a:rPr lang="pt-BR" sz="3600" b="1" dirty="0" err="1">
                <a:solidFill>
                  <a:srgbClr val="212529"/>
                </a:solidFill>
                <a:latin typeface="Arial"/>
                <a:cs typeface="Arial"/>
              </a:rPr>
              <a:t>visuelle</a:t>
            </a:r>
            <a:r>
              <a:rPr lang="pt-BR" sz="3600" b="1" dirty="0">
                <a:solidFill>
                  <a:srgbClr val="212529"/>
                </a:solidFill>
                <a:latin typeface="Arial"/>
                <a:cs typeface="Arial"/>
              </a:rPr>
              <a:t>, </a:t>
            </a:r>
            <a:r>
              <a:rPr lang="pt-BR" sz="3600" b="1" dirty="0" err="1">
                <a:solidFill>
                  <a:srgbClr val="212529"/>
                </a:solidFill>
                <a:latin typeface="Arial"/>
                <a:cs typeface="Arial"/>
              </a:rPr>
              <a:t>le</a:t>
            </a:r>
            <a:r>
              <a:rPr lang="pt-BR" sz="3600" b="1" dirty="0">
                <a:solidFill>
                  <a:srgbClr val="212529"/>
                </a:solidFill>
                <a:latin typeface="Arial"/>
                <a:cs typeface="Arial"/>
              </a:rPr>
              <a:t> </a:t>
            </a:r>
            <a:r>
              <a:rPr lang="pt-BR" sz="3600" b="1" dirty="0" err="1">
                <a:solidFill>
                  <a:srgbClr val="212529"/>
                </a:solidFill>
                <a:latin typeface="Arial"/>
                <a:cs typeface="Arial"/>
              </a:rPr>
              <a:t>contenu</a:t>
            </a:r>
            <a:r>
              <a:rPr lang="pt-BR" sz="3600" b="1" dirty="0">
                <a:solidFill>
                  <a:srgbClr val="212529"/>
                </a:solidFill>
                <a:latin typeface="Arial"/>
                <a:cs typeface="Arial"/>
              </a:rPr>
              <a:t> </a:t>
            </a:r>
            <a:r>
              <a:rPr lang="pt-BR" sz="3600" b="1" dirty="0" err="1">
                <a:solidFill>
                  <a:srgbClr val="212529"/>
                </a:solidFill>
                <a:latin typeface="Arial"/>
                <a:cs typeface="Arial"/>
              </a:rPr>
              <a:t>du</a:t>
            </a:r>
            <a:r>
              <a:rPr lang="pt-BR" sz="3600" b="1" dirty="0">
                <a:solidFill>
                  <a:srgbClr val="212529"/>
                </a:solidFill>
                <a:latin typeface="Arial"/>
                <a:cs typeface="Arial"/>
              </a:rPr>
              <a:t> poster </a:t>
            </a:r>
            <a:r>
              <a:rPr lang="pt-BR" sz="3600" b="1" dirty="0" err="1">
                <a:solidFill>
                  <a:srgbClr val="212529"/>
                </a:solidFill>
                <a:latin typeface="Arial"/>
                <a:cs typeface="Arial"/>
              </a:rPr>
              <a:t>devra</a:t>
            </a:r>
            <a:r>
              <a:rPr lang="pt-BR" sz="3600" b="1" dirty="0">
                <a:solidFill>
                  <a:srgbClr val="212529"/>
                </a:solidFill>
                <a:latin typeface="Arial"/>
                <a:cs typeface="Arial"/>
              </a:rPr>
              <a:t> </a:t>
            </a:r>
            <a:r>
              <a:rPr lang="pt-BR" sz="3600" b="1" dirty="0" err="1">
                <a:solidFill>
                  <a:srgbClr val="212529"/>
                </a:solidFill>
                <a:latin typeface="Arial"/>
                <a:cs typeface="Arial"/>
              </a:rPr>
              <a:t>être</a:t>
            </a:r>
            <a:r>
              <a:rPr lang="pt-BR" sz="3600" b="1" dirty="0">
                <a:solidFill>
                  <a:srgbClr val="212529"/>
                </a:solidFill>
                <a:latin typeface="Arial"/>
                <a:cs typeface="Arial"/>
              </a:rPr>
              <a:t> </a:t>
            </a:r>
            <a:r>
              <a:rPr lang="pt-BR" sz="3600" b="1" dirty="0" err="1">
                <a:solidFill>
                  <a:srgbClr val="212529"/>
                </a:solidFill>
                <a:latin typeface="Arial"/>
                <a:cs typeface="Arial"/>
              </a:rPr>
              <a:t>accessible</a:t>
            </a:r>
            <a:r>
              <a:rPr lang="pt-BR" sz="3600" b="1" dirty="0">
                <a:solidFill>
                  <a:srgbClr val="212529"/>
                </a:solidFill>
                <a:latin typeface="Arial"/>
                <a:cs typeface="Arial"/>
              </a:rPr>
              <a:t> par </a:t>
            </a:r>
            <a:r>
              <a:rPr lang="pt-BR" sz="3600" b="1" dirty="0" err="1">
                <a:solidFill>
                  <a:srgbClr val="212529"/>
                </a:solidFill>
                <a:latin typeface="Arial"/>
                <a:cs typeface="Arial"/>
              </a:rPr>
              <a:t>code</a:t>
            </a:r>
            <a:r>
              <a:rPr lang="pt-BR" sz="3600" b="1" dirty="0">
                <a:solidFill>
                  <a:srgbClr val="212529"/>
                </a:solidFill>
                <a:latin typeface="Arial"/>
                <a:cs typeface="Arial"/>
              </a:rPr>
              <a:t> QR, de </a:t>
            </a:r>
            <a:r>
              <a:rPr lang="pt-BR" sz="3600" b="1" dirty="0" err="1">
                <a:solidFill>
                  <a:srgbClr val="212529"/>
                </a:solidFill>
                <a:latin typeface="Arial"/>
                <a:cs typeface="Arial"/>
              </a:rPr>
              <a:t>même</a:t>
            </a:r>
            <a:r>
              <a:rPr lang="pt-BR" sz="3600" b="1" dirty="0">
                <a:solidFill>
                  <a:srgbClr val="212529"/>
                </a:solidFill>
                <a:latin typeface="Arial"/>
                <a:cs typeface="Arial"/>
              </a:rPr>
              <a:t> que </a:t>
            </a:r>
            <a:r>
              <a:rPr lang="pt-BR" sz="3600" b="1" dirty="0" err="1">
                <a:solidFill>
                  <a:srgbClr val="212529"/>
                </a:solidFill>
                <a:latin typeface="Arial"/>
                <a:cs typeface="Arial"/>
              </a:rPr>
              <a:t>les</a:t>
            </a:r>
            <a:r>
              <a:rPr lang="pt-BR" sz="3600" b="1" dirty="0">
                <a:solidFill>
                  <a:srgbClr val="212529"/>
                </a:solidFill>
                <a:latin typeface="Arial"/>
                <a:cs typeface="Arial"/>
              </a:rPr>
              <a:t> </a:t>
            </a:r>
            <a:r>
              <a:rPr lang="pt-BR" sz="3600" b="1" dirty="0" err="1">
                <a:solidFill>
                  <a:srgbClr val="212529"/>
                </a:solidFill>
                <a:latin typeface="Arial"/>
                <a:cs typeface="Arial"/>
              </a:rPr>
              <a:t>descriptions</a:t>
            </a:r>
            <a:r>
              <a:rPr lang="pt-BR" sz="3600" b="1" dirty="0">
                <a:solidFill>
                  <a:srgbClr val="212529"/>
                </a:solidFill>
                <a:latin typeface="Arial"/>
                <a:cs typeface="Arial"/>
              </a:rPr>
              <a:t> </a:t>
            </a:r>
            <a:r>
              <a:rPr lang="pt-BR" sz="3600" b="1" dirty="0" err="1">
                <a:solidFill>
                  <a:srgbClr val="212529"/>
                </a:solidFill>
                <a:latin typeface="Arial"/>
                <a:cs typeface="Arial"/>
              </a:rPr>
              <a:t>des</a:t>
            </a:r>
            <a:r>
              <a:rPr lang="pt-BR" sz="3600" b="1" dirty="0">
                <a:solidFill>
                  <a:srgbClr val="212529"/>
                </a:solidFill>
                <a:latin typeface="Arial"/>
                <a:cs typeface="Arial"/>
              </a:rPr>
              <a:t> </a:t>
            </a:r>
            <a:r>
              <a:rPr lang="pt-BR" sz="3600" b="1" dirty="0" err="1">
                <a:solidFill>
                  <a:srgbClr val="212529"/>
                </a:solidFill>
                <a:latin typeface="Arial"/>
                <a:cs typeface="Arial"/>
              </a:rPr>
              <a:t>éléments</a:t>
            </a:r>
            <a:r>
              <a:rPr lang="pt-BR" sz="3600" b="1" dirty="0">
                <a:solidFill>
                  <a:srgbClr val="212529"/>
                </a:solidFill>
                <a:latin typeface="Arial"/>
                <a:cs typeface="Arial"/>
              </a:rPr>
              <a:t> </a:t>
            </a:r>
            <a:r>
              <a:rPr lang="pt-BR" sz="3600" b="1" dirty="0" err="1">
                <a:solidFill>
                  <a:srgbClr val="212529"/>
                </a:solidFill>
                <a:latin typeface="Arial"/>
                <a:cs typeface="Arial"/>
              </a:rPr>
              <a:t>visuels</a:t>
            </a:r>
            <a:r>
              <a:rPr lang="pt-BR" sz="3600" b="1" dirty="0">
                <a:solidFill>
                  <a:srgbClr val="212529"/>
                </a:solidFill>
                <a:latin typeface="Arial"/>
                <a:cs typeface="Arial"/>
              </a:rPr>
              <a:t> </a:t>
            </a:r>
            <a:r>
              <a:rPr lang="pt-BR" sz="3600" b="1" dirty="0" err="1">
                <a:solidFill>
                  <a:srgbClr val="212529"/>
                </a:solidFill>
                <a:latin typeface="Arial"/>
                <a:cs typeface="Arial"/>
              </a:rPr>
              <a:t>du</a:t>
            </a:r>
            <a:r>
              <a:rPr lang="pt-BR" sz="3600" b="1" dirty="0">
                <a:solidFill>
                  <a:srgbClr val="212529"/>
                </a:solidFill>
                <a:latin typeface="Arial"/>
                <a:cs typeface="Arial"/>
              </a:rPr>
              <a:t> poster : </a:t>
            </a:r>
            <a:r>
              <a:rPr lang="pt-BR" sz="3600" b="1" dirty="0" err="1">
                <a:solidFill>
                  <a:srgbClr val="212529"/>
                </a:solidFill>
                <a:latin typeface="Arial"/>
                <a:cs typeface="Arial"/>
              </a:rPr>
              <a:t>les</a:t>
            </a:r>
            <a:r>
              <a:rPr lang="pt-BR" sz="3600" b="1" dirty="0">
                <a:solidFill>
                  <a:srgbClr val="212529"/>
                </a:solidFill>
                <a:latin typeface="Arial"/>
                <a:cs typeface="Arial"/>
              </a:rPr>
              <a:t> </a:t>
            </a:r>
            <a:r>
              <a:rPr lang="pt-BR" sz="3600" b="1" dirty="0" err="1">
                <a:solidFill>
                  <a:srgbClr val="212529"/>
                </a:solidFill>
                <a:latin typeface="Arial"/>
                <a:cs typeface="Arial"/>
              </a:rPr>
              <a:t>graphiques</a:t>
            </a:r>
            <a:r>
              <a:rPr lang="pt-BR" sz="3600" b="1" dirty="0">
                <a:solidFill>
                  <a:srgbClr val="212529"/>
                </a:solidFill>
                <a:latin typeface="Arial"/>
                <a:cs typeface="Arial"/>
              </a:rPr>
              <a:t>, </a:t>
            </a:r>
            <a:r>
              <a:rPr lang="pt-BR" sz="3600" b="1" dirty="0" err="1">
                <a:solidFill>
                  <a:srgbClr val="212529"/>
                </a:solidFill>
                <a:latin typeface="Arial"/>
                <a:cs typeface="Arial"/>
              </a:rPr>
              <a:t>photos</a:t>
            </a:r>
            <a:r>
              <a:rPr lang="pt-BR" sz="3600" b="1" dirty="0">
                <a:solidFill>
                  <a:srgbClr val="212529"/>
                </a:solidFill>
                <a:latin typeface="Arial"/>
                <a:cs typeface="Arial"/>
              </a:rPr>
              <a:t>, cartes et </a:t>
            </a:r>
            <a:r>
              <a:rPr lang="pt-BR" sz="3600" b="1" dirty="0" err="1">
                <a:solidFill>
                  <a:srgbClr val="212529"/>
                </a:solidFill>
                <a:latin typeface="Arial"/>
                <a:cs typeface="Arial"/>
              </a:rPr>
              <a:t>schémas</a:t>
            </a:r>
            <a:r>
              <a:rPr lang="pt-BR" sz="3600" b="1" dirty="0">
                <a:solidFill>
                  <a:srgbClr val="212529"/>
                </a:solidFill>
                <a:latin typeface="Arial"/>
                <a:cs typeface="Arial"/>
              </a:rPr>
              <a:t> </a:t>
            </a:r>
            <a:r>
              <a:rPr lang="pt-BR" sz="3600" b="1" dirty="0" err="1">
                <a:solidFill>
                  <a:srgbClr val="212529"/>
                </a:solidFill>
                <a:latin typeface="Arial"/>
                <a:cs typeface="Arial"/>
              </a:rPr>
              <a:t>doivent</a:t>
            </a:r>
            <a:r>
              <a:rPr lang="pt-BR" sz="3600" b="1" dirty="0">
                <a:solidFill>
                  <a:srgbClr val="212529"/>
                </a:solidFill>
                <a:latin typeface="Arial"/>
                <a:cs typeface="Arial"/>
              </a:rPr>
              <a:t> </a:t>
            </a:r>
            <a:r>
              <a:rPr lang="pt-BR" sz="3600" b="1" dirty="0" err="1">
                <a:solidFill>
                  <a:srgbClr val="212529"/>
                </a:solidFill>
                <a:latin typeface="Arial"/>
                <a:cs typeface="Arial"/>
              </a:rPr>
              <a:t>être</a:t>
            </a:r>
            <a:r>
              <a:rPr lang="pt-BR" sz="3600" b="1" dirty="0">
                <a:solidFill>
                  <a:srgbClr val="212529"/>
                </a:solidFill>
                <a:latin typeface="Arial"/>
                <a:cs typeface="Arial"/>
              </a:rPr>
              <a:t> </a:t>
            </a:r>
            <a:r>
              <a:rPr lang="pt-BR" sz="3600" b="1" dirty="0" err="1">
                <a:solidFill>
                  <a:srgbClr val="212529"/>
                </a:solidFill>
                <a:latin typeface="Arial"/>
                <a:cs typeface="Arial"/>
              </a:rPr>
              <a:t>suffisamment</a:t>
            </a:r>
            <a:r>
              <a:rPr lang="pt-BR" sz="3600" b="1" dirty="0">
                <a:solidFill>
                  <a:srgbClr val="212529"/>
                </a:solidFill>
                <a:latin typeface="Arial"/>
                <a:cs typeface="Arial"/>
              </a:rPr>
              <a:t> </a:t>
            </a:r>
            <a:r>
              <a:rPr lang="pt-BR" sz="3600" b="1" dirty="0" err="1">
                <a:solidFill>
                  <a:srgbClr val="212529"/>
                </a:solidFill>
                <a:latin typeface="Arial"/>
                <a:cs typeface="Arial"/>
              </a:rPr>
              <a:t>grands</a:t>
            </a:r>
            <a:r>
              <a:rPr lang="pt-BR" sz="3600" b="1" dirty="0">
                <a:solidFill>
                  <a:srgbClr val="212529"/>
                </a:solidFill>
                <a:latin typeface="Arial"/>
                <a:cs typeface="Arial"/>
              </a:rPr>
              <a:t> </a:t>
            </a:r>
            <a:r>
              <a:rPr lang="pt-BR" sz="3600" b="1" dirty="0" err="1">
                <a:solidFill>
                  <a:srgbClr val="212529"/>
                </a:solidFill>
                <a:latin typeface="Arial"/>
                <a:cs typeface="Arial"/>
              </a:rPr>
              <a:t>pour</a:t>
            </a:r>
            <a:r>
              <a:rPr lang="pt-BR" sz="3600" b="1" dirty="0">
                <a:solidFill>
                  <a:srgbClr val="212529"/>
                </a:solidFill>
                <a:latin typeface="Arial"/>
                <a:cs typeface="Arial"/>
              </a:rPr>
              <a:t> </a:t>
            </a:r>
            <a:r>
              <a:rPr lang="pt-BR" sz="3600" b="1" dirty="0" err="1">
                <a:solidFill>
                  <a:srgbClr val="212529"/>
                </a:solidFill>
                <a:latin typeface="Arial"/>
                <a:cs typeface="Arial"/>
              </a:rPr>
              <a:t>être</a:t>
            </a:r>
            <a:r>
              <a:rPr lang="pt-BR" sz="3600" b="1" dirty="0">
                <a:solidFill>
                  <a:srgbClr val="212529"/>
                </a:solidFill>
                <a:latin typeface="Arial"/>
                <a:cs typeface="Arial"/>
              </a:rPr>
              <a:t> </a:t>
            </a:r>
            <a:r>
              <a:rPr lang="pt-BR" sz="3600" b="1" dirty="0" err="1">
                <a:solidFill>
                  <a:srgbClr val="212529"/>
                </a:solidFill>
                <a:latin typeface="Arial"/>
                <a:cs typeface="Arial"/>
              </a:rPr>
              <a:t>visibles</a:t>
            </a:r>
            <a:r>
              <a:rPr lang="pt-BR" sz="3600" b="1" dirty="0">
                <a:solidFill>
                  <a:srgbClr val="212529"/>
                </a:solidFill>
                <a:latin typeface="Arial"/>
                <a:cs typeface="Arial"/>
              </a:rPr>
              <a:t> à 2 </a:t>
            </a:r>
            <a:r>
              <a:rPr lang="pt-BR" sz="3600" b="1" dirty="0" err="1">
                <a:solidFill>
                  <a:srgbClr val="212529"/>
                </a:solidFill>
                <a:latin typeface="Arial"/>
                <a:cs typeface="Arial"/>
              </a:rPr>
              <a:t>mètres</a:t>
            </a:r>
            <a:r>
              <a:rPr lang="pt-BR" sz="3600" b="1" dirty="0">
                <a:solidFill>
                  <a:srgbClr val="212529"/>
                </a:solidFill>
                <a:latin typeface="Arial"/>
                <a:cs typeface="Arial"/>
              </a:rPr>
              <a:t>, et </a:t>
            </a:r>
            <a:r>
              <a:rPr lang="pt-BR" sz="3600" b="1" dirty="0" err="1">
                <a:solidFill>
                  <a:srgbClr val="212529"/>
                </a:solidFill>
                <a:latin typeface="Arial"/>
                <a:cs typeface="Arial"/>
              </a:rPr>
              <a:t>accompagnés</a:t>
            </a:r>
            <a:r>
              <a:rPr lang="pt-BR" sz="3600" b="1" dirty="0">
                <a:solidFill>
                  <a:srgbClr val="212529"/>
                </a:solidFill>
                <a:latin typeface="Arial"/>
                <a:cs typeface="Arial"/>
              </a:rPr>
              <a:t> de </a:t>
            </a:r>
            <a:r>
              <a:rPr lang="pt-BR" sz="3600" b="1" dirty="0" err="1">
                <a:solidFill>
                  <a:srgbClr val="212529"/>
                </a:solidFill>
                <a:latin typeface="Arial"/>
                <a:cs typeface="Arial"/>
              </a:rPr>
              <a:t>légendes</a:t>
            </a:r>
            <a:r>
              <a:rPr lang="pt-BR" sz="3600" b="1" dirty="0">
                <a:solidFill>
                  <a:srgbClr val="212529"/>
                </a:solidFill>
                <a:latin typeface="Arial"/>
                <a:cs typeface="Arial"/>
              </a:rPr>
              <a:t>.</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err="1">
                <a:solidFill>
                  <a:srgbClr val="212529"/>
                </a:solidFill>
                <a:latin typeface="Arial"/>
                <a:cs typeface="Arial"/>
              </a:rPr>
              <a:t>Inclure</a:t>
            </a:r>
            <a:r>
              <a:rPr lang="pt-BR" sz="3600" b="1" dirty="0">
                <a:solidFill>
                  <a:srgbClr val="212529"/>
                </a:solidFill>
                <a:latin typeface="Arial"/>
                <a:cs typeface="Arial"/>
              </a:rPr>
              <a:t> </a:t>
            </a:r>
            <a:r>
              <a:rPr lang="pt-BR" sz="3600" b="1" dirty="0" err="1">
                <a:solidFill>
                  <a:srgbClr val="212529"/>
                </a:solidFill>
                <a:latin typeface="Arial"/>
                <a:cs typeface="Arial"/>
              </a:rPr>
              <a:t>dans</a:t>
            </a:r>
            <a:r>
              <a:rPr lang="pt-BR" sz="3600" b="1" dirty="0">
                <a:solidFill>
                  <a:srgbClr val="212529"/>
                </a:solidFill>
                <a:latin typeface="Arial"/>
                <a:cs typeface="Arial"/>
              </a:rPr>
              <a:t> </a:t>
            </a:r>
            <a:r>
              <a:rPr lang="pt-BR" sz="3600" b="1" dirty="0" err="1">
                <a:solidFill>
                  <a:srgbClr val="212529"/>
                </a:solidFill>
                <a:latin typeface="Arial"/>
                <a:cs typeface="Arial"/>
              </a:rPr>
              <a:t>la</a:t>
            </a:r>
            <a:r>
              <a:rPr lang="pt-BR" sz="3600" b="1" dirty="0">
                <a:solidFill>
                  <a:srgbClr val="212529"/>
                </a:solidFill>
                <a:latin typeface="Arial"/>
                <a:cs typeface="Arial"/>
              </a:rPr>
              <a:t> </a:t>
            </a:r>
            <a:r>
              <a:rPr lang="pt-BR" sz="3600" b="1" dirty="0" err="1">
                <a:solidFill>
                  <a:srgbClr val="212529"/>
                </a:solidFill>
                <a:latin typeface="Arial"/>
                <a:cs typeface="Arial"/>
              </a:rPr>
              <a:t>partie</a:t>
            </a:r>
            <a:r>
              <a:rPr lang="pt-BR" sz="3600" b="1" dirty="0">
                <a:solidFill>
                  <a:srgbClr val="212529"/>
                </a:solidFill>
                <a:latin typeface="Arial"/>
                <a:cs typeface="Arial"/>
              </a:rPr>
              <a:t> </a:t>
            </a:r>
            <a:r>
              <a:rPr lang="pt-BR" sz="3600" b="1" dirty="0" err="1">
                <a:solidFill>
                  <a:srgbClr val="212529"/>
                </a:solidFill>
                <a:latin typeface="Arial"/>
                <a:cs typeface="Arial"/>
              </a:rPr>
              <a:t>supérieure</a:t>
            </a:r>
            <a:r>
              <a:rPr lang="pt-BR" sz="3600" b="1" dirty="0">
                <a:solidFill>
                  <a:srgbClr val="212529"/>
                </a:solidFill>
                <a:latin typeface="Arial"/>
                <a:cs typeface="Arial"/>
              </a:rPr>
              <a:t> </a:t>
            </a:r>
            <a:r>
              <a:rPr lang="pt-BR" sz="3600" b="1" dirty="0" err="1">
                <a:solidFill>
                  <a:srgbClr val="212529"/>
                </a:solidFill>
                <a:latin typeface="Arial"/>
                <a:cs typeface="Arial"/>
              </a:rPr>
              <a:t>du</a:t>
            </a:r>
            <a:r>
              <a:rPr lang="pt-BR" sz="3600" b="1" dirty="0">
                <a:solidFill>
                  <a:srgbClr val="212529"/>
                </a:solidFill>
                <a:latin typeface="Arial"/>
                <a:cs typeface="Arial"/>
              </a:rPr>
              <a:t> poster :</a:t>
            </a:r>
            <a:br>
              <a:rPr lang="pt-BR" sz="3600" b="1" dirty="0">
                <a:solidFill>
                  <a:srgbClr val="212529"/>
                </a:solidFill>
                <a:latin typeface="Arial"/>
                <a:cs typeface="Arial"/>
              </a:rPr>
            </a:br>
            <a:r>
              <a:rPr lang="pt-BR" sz="3600" b="1" dirty="0" err="1">
                <a:solidFill>
                  <a:srgbClr val="212529"/>
                </a:solidFill>
                <a:latin typeface="Arial"/>
                <a:cs typeface="Arial"/>
              </a:rPr>
              <a:t>Centrés</a:t>
            </a:r>
            <a:r>
              <a:rPr lang="pt-BR" sz="3600" b="1" dirty="0">
                <a:solidFill>
                  <a:srgbClr val="212529"/>
                </a:solidFill>
                <a:latin typeface="Arial"/>
                <a:cs typeface="Arial"/>
              </a:rPr>
              <a:t> et </a:t>
            </a:r>
            <a:r>
              <a:rPr lang="pt-BR" sz="3600" b="1" dirty="0" err="1">
                <a:solidFill>
                  <a:srgbClr val="212529"/>
                </a:solidFill>
                <a:latin typeface="Arial"/>
                <a:cs typeface="Arial"/>
              </a:rPr>
              <a:t>en</a:t>
            </a:r>
            <a:r>
              <a:rPr lang="pt-BR" sz="3600" b="1" dirty="0">
                <a:solidFill>
                  <a:srgbClr val="212529"/>
                </a:solidFill>
                <a:latin typeface="Arial"/>
                <a:cs typeface="Arial"/>
              </a:rPr>
              <a:t> </a:t>
            </a:r>
            <a:r>
              <a:rPr lang="pt-BR" sz="3600" b="1" dirty="0" err="1">
                <a:solidFill>
                  <a:srgbClr val="212529"/>
                </a:solidFill>
                <a:latin typeface="Arial"/>
                <a:cs typeface="Arial"/>
              </a:rPr>
              <a:t>caractères</a:t>
            </a:r>
            <a:r>
              <a:rPr lang="pt-BR" sz="3600" b="1" dirty="0">
                <a:solidFill>
                  <a:srgbClr val="212529"/>
                </a:solidFill>
                <a:latin typeface="Arial"/>
                <a:cs typeface="Arial"/>
              </a:rPr>
              <a:t> </a:t>
            </a:r>
            <a:r>
              <a:rPr lang="pt-BR" sz="3600" b="1" dirty="0" err="1">
                <a:solidFill>
                  <a:srgbClr val="212529"/>
                </a:solidFill>
                <a:latin typeface="Arial"/>
                <a:cs typeface="Arial"/>
              </a:rPr>
              <a:t>gras</a:t>
            </a:r>
            <a:r>
              <a:rPr lang="pt-BR" sz="3600" b="1" dirty="0">
                <a:solidFill>
                  <a:srgbClr val="212529"/>
                </a:solidFill>
                <a:latin typeface="Arial"/>
                <a:cs typeface="Arial"/>
              </a:rPr>
              <a:t> : </a:t>
            </a:r>
            <a:r>
              <a:rPr lang="pt-BR" sz="3600" b="1" dirty="0" err="1">
                <a:solidFill>
                  <a:srgbClr val="212529"/>
                </a:solidFill>
                <a:latin typeface="Arial"/>
                <a:cs typeface="Arial"/>
              </a:rPr>
              <a:t>Titre</a:t>
            </a:r>
            <a:r>
              <a:rPr lang="pt-BR" sz="3600" b="1" dirty="0">
                <a:solidFill>
                  <a:srgbClr val="212529"/>
                </a:solidFill>
                <a:latin typeface="Arial"/>
                <a:cs typeface="Arial"/>
              </a:rPr>
              <a:t>; </a:t>
            </a:r>
            <a:r>
              <a:rPr lang="pt-BR" sz="3600" b="1" dirty="0" err="1">
                <a:solidFill>
                  <a:srgbClr val="212529"/>
                </a:solidFill>
                <a:latin typeface="Arial"/>
                <a:cs typeface="Arial"/>
              </a:rPr>
              <a:t>Auteurs</a:t>
            </a:r>
            <a:r>
              <a:rPr lang="pt-BR" sz="3600" b="1" dirty="0">
                <a:solidFill>
                  <a:srgbClr val="212529"/>
                </a:solidFill>
                <a:latin typeface="Arial"/>
                <a:cs typeface="Arial"/>
              </a:rPr>
              <a:t>, </a:t>
            </a:r>
            <a:r>
              <a:rPr lang="pt-BR" sz="3600" b="1" dirty="0" err="1">
                <a:solidFill>
                  <a:srgbClr val="212529"/>
                </a:solidFill>
                <a:latin typeface="Arial"/>
                <a:cs typeface="Arial"/>
              </a:rPr>
              <a:t>leurs</a:t>
            </a:r>
            <a:r>
              <a:rPr lang="pt-BR" sz="3600" b="1" dirty="0">
                <a:solidFill>
                  <a:srgbClr val="212529"/>
                </a:solidFill>
                <a:latin typeface="Arial"/>
                <a:cs typeface="Arial"/>
              </a:rPr>
              <a:t> </a:t>
            </a:r>
            <a:r>
              <a:rPr lang="pt-BR" sz="3600" b="1" dirty="0" err="1">
                <a:solidFill>
                  <a:srgbClr val="212529"/>
                </a:solidFill>
                <a:latin typeface="Arial"/>
                <a:cs typeface="Arial"/>
              </a:rPr>
              <a:t>institutions</a:t>
            </a:r>
            <a:r>
              <a:rPr lang="pt-BR" sz="3600" b="1" dirty="0">
                <a:solidFill>
                  <a:srgbClr val="212529"/>
                </a:solidFill>
                <a:latin typeface="Arial"/>
                <a:cs typeface="Arial"/>
              </a:rPr>
              <a:t> (</a:t>
            </a:r>
            <a:r>
              <a:rPr lang="pt-BR" sz="3600" b="1" dirty="0" err="1">
                <a:solidFill>
                  <a:srgbClr val="212529"/>
                </a:solidFill>
                <a:latin typeface="Arial"/>
                <a:cs typeface="Arial"/>
              </a:rPr>
              <a:t>avec</a:t>
            </a:r>
            <a:r>
              <a:rPr lang="pt-BR" sz="3600" b="1" dirty="0">
                <a:solidFill>
                  <a:srgbClr val="212529"/>
                </a:solidFill>
                <a:latin typeface="Arial"/>
                <a:cs typeface="Arial"/>
              </a:rPr>
              <a:t> </a:t>
            </a:r>
            <a:r>
              <a:rPr lang="pt-BR" sz="3600" b="1" dirty="0" err="1">
                <a:solidFill>
                  <a:srgbClr val="212529"/>
                </a:solidFill>
                <a:latin typeface="Arial"/>
                <a:cs typeface="Arial"/>
              </a:rPr>
              <a:t>ville</a:t>
            </a:r>
            <a:r>
              <a:rPr lang="pt-BR" sz="3600" b="1" dirty="0">
                <a:solidFill>
                  <a:srgbClr val="212529"/>
                </a:solidFill>
                <a:latin typeface="Arial"/>
                <a:cs typeface="Arial"/>
              </a:rPr>
              <a:t> et </a:t>
            </a:r>
            <a:r>
              <a:rPr lang="pt-BR" sz="3600" b="1" dirty="0" err="1">
                <a:solidFill>
                  <a:srgbClr val="212529"/>
                </a:solidFill>
                <a:latin typeface="Arial"/>
                <a:cs typeface="Arial"/>
              </a:rPr>
              <a:t>pays</a:t>
            </a:r>
            <a:r>
              <a:rPr lang="pt-BR" sz="3600" b="1" dirty="0">
                <a:solidFill>
                  <a:srgbClr val="212529"/>
                </a:solidFill>
                <a:latin typeface="Arial"/>
                <a:cs typeface="Arial"/>
              </a:rPr>
              <a:t> d’origine), et </a:t>
            </a:r>
            <a:r>
              <a:rPr lang="pt-BR" sz="3600" b="1" dirty="0" err="1">
                <a:solidFill>
                  <a:srgbClr val="212529"/>
                </a:solidFill>
                <a:latin typeface="Arial"/>
                <a:cs typeface="Arial"/>
              </a:rPr>
              <a:t>leurs</a:t>
            </a:r>
            <a:r>
              <a:rPr lang="pt-BR" sz="3600" b="1" dirty="0">
                <a:solidFill>
                  <a:srgbClr val="212529"/>
                </a:solidFill>
                <a:latin typeface="Arial"/>
                <a:cs typeface="Arial"/>
              </a:rPr>
              <a:t> </a:t>
            </a:r>
            <a:r>
              <a:rPr lang="pt-BR" sz="3600" b="1" dirty="0" err="1">
                <a:solidFill>
                  <a:srgbClr val="212529"/>
                </a:solidFill>
                <a:latin typeface="Arial"/>
                <a:cs typeface="Arial"/>
              </a:rPr>
              <a:t>coordonnées</a:t>
            </a:r>
            <a:r>
              <a:rPr lang="pt-BR" sz="3600" b="1" dirty="0">
                <a:solidFill>
                  <a:srgbClr val="212529"/>
                </a:solidFill>
                <a:latin typeface="Arial"/>
                <a:cs typeface="Arial"/>
              </a:rPr>
              <a:t>; </a:t>
            </a:r>
            <a:r>
              <a:rPr lang="pt-BR" sz="3600" b="1" dirty="0" err="1">
                <a:solidFill>
                  <a:srgbClr val="212529"/>
                </a:solidFill>
                <a:latin typeface="Arial"/>
                <a:cs typeface="Arial"/>
              </a:rPr>
              <a:t>Mots-clés</a:t>
            </a:r>
            <a:r>
              <a:rPr lang="pt-BR" sz="3600" b="1" dirty="0">
                <a:solidFill>
                  <a:srgbClr val="212529"/>
                </a:solidFill>
                <a:latin typeface="Arial"/>
                <a:cs typeface="Arial"/>
              </a:rPr>
              <a:t> (</a:t>
            </a:r>
            <a:r>
              <a:rPr lang="pt-BR" sz="3600" b="1" dirty="0" err="1">
                <a:solidFill>
                  <a:srgbClr val="212529"/>
                </a:solidFill>
                <a:latin typeface="Arial"/>
                <a:cs typeface="Arial"/>
              </a:rPr>
              <a:t>au</a:t>
            </a:r>
            <a:r>
              <a:rPr lang="pt-BR" sz="3600" b="1" dirty="0">
                <a:solidFill>
                  <a:srgbClr val="212529"/>
                </a:solidFill>
                <a:latin typeface="Arial"/>
                <a:cs typeface="Arial"/>
              </a:rPr>
              <a:t> </a:t>
            </a:r>
            <a:r>
              <a:rPr lang="pt-BR" sz="3600" b="1" dirty="0" err="1">
                <a:solidFill>
                  <a:srgbClr val="212529"/>
                </a:solidFill>
                <a:latin typeface="Arial"/>
                <a:cs typeface="Arial"/>
              </a:rPr>
              <a:t>minimum</a:t>
            </a:r>
            <a:r>
              <a:rPr lang="pt-BR" sz="3600" b="1" dirty="0">
                <a:solidFill>
                  <a:srgbClr val="212529"/>
                </a:solidFill>
                <a:latin typeface="Arial"/>
                <a:cs typeface="Arial"/>
              </a:rPr>
              <a:t> 3, </a:t>
            </a:r>
            <a:r>
              <a:rPr lang="pt-BR" sz="3600" b="1" dirty="0" err="1">
                <a:solidFill>
                  <a:srgbClr val="212529"/>
                </a:solidFill>
                <a:latin typeface="Arial"/>
                <a:cs typeface="Arial"/>
              </a:rPr>
              <a:t>au</a:t>
            </a:r>
            <a:r>
              <a:rPr lang="pt-BR" sz="3600" b="1" dirty="0">
                <a:solidFill>
                  <a:srgbClr val="212529"/>
                </a:solidFill>
                <a:latin typeface="Arial"/>
                <a:cs typeface="Arial"/>
              </a:rPr>
              <a:t> </a:t>
            </a:r>
            <a:r>
              <a:rPr lang="pt-BR" sz="3600" b="1" dirty="0" err="1">
                <a:solidFill>
                  <a:srgbClr val="212529"/>
                </a:solidFill>
                <a:latin typeface="Arial"/>
                <a:cs typeface="Arial"/>
              </a:rPr>
              <a:t>maximum</a:t>
            </a:r>
            <a:r>
              <a:rPr lang="pt-BR" sz="3600" b="1" dirty="0">
                <a:solidFill>
                  <a:srgbClr val="212529"/>
                </a:solidFill>
                <a:latin typeface="Arial"/>
                <a:cs typeface="Arial"/>
              </a:rPr>
              <a:t> 5). La </a:t>
            </a:r>
            <a:r>
              <a:rPr lang="pt-BR" sz="3600" b="1" dirty="0" err="1">
                <a:solidFill>
                  <a:srgbClr val="212529"/>
                </a:solidFill>
                <a:latin typeface="Arial"/>
                <a:cs typeface="Arial"/>
              </a:rPr>
              <a:t>taille</a:t>
            </a:r>
            <a:r>
              <a:rPr lang="pt-BR" sz="3600" b="1" dirty="0">
                <a:solidFill>
                  <a:srgbClr val="212529"/>
                </a:solidFill>
                <a:latin typeface="Arial"/>
                <a:cs typeface="Arial"/>
              </a:rPr>
              <a:t> de </a:t>
            </a:r>
            <a:r>
              <a:rPr lang="pt-BR" sz="3600" b="1" dirty="0" err="1">
                <a:solidFill>
                  <a:srgbClr val="212529"/>
                </a:solidFill>
                <a:latin typeface="Arial"/>
                <a:cs typeface="Arial"/>
              </a:rPr>
              <a:t>la</a:t>
            </a:r>
            <a:r>
              <a:rPr lang="pt-BR" sz="3600" b="1" dirty="0">
                <a:solidFill>
                  <a:srgbClr val="212529"/>
                </a:solidFill>
                <a:latin typeface="Arial"/>
                <a:cs typeface="Arial"/>
              </a:rPr>
              <a:t> </a:t>
            </a:r>
            <a:r>
              <a:rPr lang="pt-BR" sz="3600" b="1" dirty="0" err="1">
                <a:solidFill>
                  <a:srgbClr val="212529"/>
                </a:solidFill>
                <a:latin typeface="Arial"/>
                <a:cs typeface="Arial"/>
              </a:rPr>
              <a:t>police</a:t>
            </a:r>
            <a:r>
              <a:rPr lang="pt-BR" sz="3600" b="1" dirty="0">
                <a:solidFill>
                  <a:srgbClr val="212529"/>
                </a:solidFill>
                <a:latin typeface="Arial"/>
                <a:cs typeface="Arial"/>
              </a:rPr>
              <a:t> </a:t>
            </a:r>
            <a:r>
              <a:rPr lang="pt-BR" sz="3600" b="1" dirty="0" err="1">
                <a:solidFill>
                  <a:srgbClr val="212529"/>
                </a:solidFill>
                <a:latin typeface="Arial"/>
                <a:cs typeface="Arial"/>
              </a:rPr>
              <a:t>pour</a:t>
            </a:r>
            <a:r>
              <a:rPr lang="pt-BR" sz="3600" b="1" dirty="0">
                <a:solidFill>
                  <a:srgbClr val="212529"/>
                </a:solidFill>
                <a:latin typeface="Arial"/>
                <a:cs typeface="Arial"/>
              </a:rPr>
              <a:t> </a:t>
            </a:r>
            <a:r>
              <a:rPr lang="pt-BR" sz="3600" b="1" dirty="0" err="1">
                <a:solidFill>
                  <a:srgbClr val="212529"/>
                </a:solidFill>
                <a:latin typeface="Arial"/>
                <a:cs typeface="Arial"/>
              </a:rPr>
              <a:t>le</a:t>
            </a:r>
            <a:r>
              <a:rPr lang="pt-BR" sz="3600" b="1" dirty="0">
                <a:solidFill>
                  <a:srgbClr val="212529"/>
                </a:solidFill>
                <a:latin typeface="Arial"/>
                <a:cs typeface="Arial"/>
              </a:rPr>
              <a:t> </a:t>
            </a:r>
            <a:r>
              <a:rPr lang="pt-BR" sz="3600" b="1" dirty="0" err="1">
                <a:solidFill>
                  <a:srgbClr val="212529"/>
                </a:solidFill>
                <a:latin typeface="Arial"/>
                <a:cs typeface="Arial"/>
              </a:rPr>
              <a:t>titre</a:t>
            </a:r>
            <a:r>
              <a:rPr lang="pt-BR" sz="3600" b="1" dirty="0">
                <a:solidFill>
                  <a:srgbClr val="212529"/>
                </a:solidFill>
                <a:latin typeface="Arial"/>
                <a:cs typeface="Arial"/>
              </a:rPr>
              <a:t>/</a:t>
            </a:r>
            <a:r>
              <a:rPr lang="pt-BR" sz="3600" b="1" dirty="0" err="1">
                <a:solidFill>
                  <a:srgbClr val="212529"/>
                </a:solidFill>
                <a:latin typeface="Arial"/>
                <a:cs typeface="Arial"/>
              </a:rPr>
              <a:t>sous-titre</a:t>
            </a:r>
            <a:r>
              <a:rPr lang="pt-BR" sz="3600" b="1" dirty="0">
                <a:solidFill>
                  <a:srgbClr val="212529"/>
                </a:solidFill>
                <a:latin typeface="Arial"/>
                <a:cs typeface="Arial"/>
              </a:rPr>
              <a:t> </a:t>
            </a:r>
            <a:r>
              <a:rPr lang="pt-BR" sz="3600" b="1" dirty="0" err="1">
                <a:solidFill>
                  <a:srgbClr val="212529"/>
                </a:solidFill>
                <a:latin typeface="Arial"/>
                <a:cs typeface="Arial"/>
              </a:rPr>
              <a:t>doit</a:t>
            </a:r>
            <a:r>
              <a:rPr lang="pt-BR" sz="3600" b="1" dirty="0">
                <a:solidFill>
                  <a:srgbClr val="212529"/>
                </a:solidFill>
                <a:latin typeface="Arial"/>
                <a:cs typeface="Arial"/>
              </a:rPr>
              <a:t> </a:t>
            </a:r>
            <a:r>
              <a:rPr lang="pt-BR" sz="3600" b="1" dirty="0" err="1">
                <a:solidFill>
                  <a:srgbClr val="212529"/>
                </a:solidFill>
                <a:latin typeface="Arial"/>
                <a:cs typeface="Arial"/>
              </a:rPr>
              <a:t>être</a:t>
            </a:r>
            <a:r>
              <a:rPr lang="pt-BR" sz="3600" b="1" dirty="0">
                <a:solidFill>
                  <a:srgbClr val="212529"/>
                </a:solidFill>
                <a:latin typeface="Arial"/>
                <a:cs typeface="Arial"/>
              </a:rPr>
              <a:t> grande (60) et </a:t>
            </a:r>
            <a:r>
              <a:rPr lang="pt-BR" sz="3600" b="1" dirty="0" err="1">
                <a:solidFill>
                  <a:srgbClr val="212529"/>
                </a:solidFill>
                <a:latin typeface="Arial"/>
                <a:cs typeface="Arial"/>
              </a:rPr>
              <a:t>celle</a:t>
            </a:r>
            <a:r>
              <a:rPr lang="pt-BR" sz="3600" b="1" dirty="0">
                <a:solidFill>
                  <a:srgbClr val="212529"/>
                </a:solidFill>
                <a:latin typeface="Arial"/>
                <a:cs typeface="Arial"/>
              </a:rPr>
              <a:t> </a:t>
            </a:r>
            <a:r>
              <a:rPr lang="pt-BR" sz="3600" b="1" dirty="0" err="1">
                <a:solidFill>
                  <a:srgbClr val="212529"/>
                </a:solidFill>
                <a:latin typeface="Arial"/>
                <a:cs typeface="Arial"/>
              </a:rPr>
              <a:t>pour</a:t>
            </a:r>
            <a:r>
              <a:rPr lang="pt-BR" sz="3600" b="1" dirty="0">
                <a:solidFill>
                  <a:srgbClr val="212529"/>
                </a:solidFill>
                <a:latin typeface="Arial"/>
                <a:cs typeface="Arial"/>
              </a:rPr>
              <a:t> </a:t>
            </a:r>
            <a:r>
              <a:rPr lang="pt-BR" sz="3600" b="1" dirty="0" err="1">
                <a:solidFill>
                  <a:srgbClr val="212529"/>
                </a:solidFill>
                <a:latin typeface="Arial"/>
                <a:cs typeface="Arial"/>
              </a:rPr>
              <a:t>les</a:t>
            </a:r>
            <a:r>
              <a:rPr lang="pt-BR" sz="3600" b="1" dirty="0">
                <a:solidFill>
                  <a:srgbClr val="212529"/>
                </a:solidFill>
                <a:latin typeface="Arial"/>
                <a:cs typeface="Arial"/>
              </a:rPr>
              <a:t> </a:t>
            </a:r>
            <a:r>
              <a:rPr lang="pt-BR" sz="3600" b="1" dirty="0" err="1">
                <a:solidFill>
                  <a:srgbClr val="212529"/>
                </a:solidFill>
                <a:latin typeface="Arial"/>
                <a:cs typeface="Arial"/>
              </a:rPr>
              <a:t>auteurs</a:t>
            </a:r>
            <a:r>
              <a:rPr lang="pt-BR" sz="3600" b="1" dirty="0">
                <a:solidFill>
                  <a:srgbClr val="212529"/>
                </a:solidFill>
                <a:latin typeface="Arial"/>
                <a:cs typeface="Arial"/>
              </a:rPr>
              <a:t>/</a:t>
            </a:r>
            <a:r>
              <a:rPr lang="pt-BR" sz="3600" b="1" dirty="0" err="1">
                <a:solidFill>
                  <a:srgbClr val="212529"/>
                </a:solidFill>
                <a:latin typeface="Arial"/>
                <a:cs typeface="Arial"/>
              </a:rPr>
              <a:t>institutions</a:t>
            </a:r>
            <a:r>
              <a:rPr lang="pt-BR" sz="3600" b="1" dirty="0">
                <a:solidFill>
                  <a:srgbClr val="212529"/>
                </a:solidFill>
                <a:latin typeface="Arial"/>
                <a:cs typeface="Arial"/>
              </a:rPr>
              <a:t>, 36.</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err="1">
                <a:solidFill>
                  <a:srgbClr val="212529"/>
                </a:solidFill>
                <a:latin typeface="Arial"/>
                <a:cs typeface="Arial"/>
              </a:rPr>
              <a:t>Les</a:t>
            </a:r>
            <a:r>
              <a:rPr lang="pt-BR" sz="3600" b="1" dirty="0">
                <a:solidFill>
                  <a:srgbClr val="212529"/>
                </a:solidFill>
                <a:latin typeface="Arial"/>
                <a:cs typeface="Arial"/>
              </a:rPr>
              <a:t> </a:t>
            </a:r>
            <a:r>
              <a:rPr lang="pt-BR" sz="3600" b="1" dirty="0" err="1">
                <a:solidFill>
                  <a:srgbClr val="212529"/>
                </a:solidFill>
                <a:latin typeface="Arial"/>
                <a:cs typeface="Arial"/>
              </a:rPr>
              <a:t>éléments</a:t>
            </a:r>
            <a:r>
              <a:rPr lang="pt-BR" sz="3600" b="1" dirty="0">
                <a:solidFill>
                  <a:srgbClr val="212529"/>
                </a:solidFill>
                <a:latin typeface="Arial"/>
                <a:cs typeface="Arial"/>
              </a:rPr>
              <a:t> </a:t>
            </a:r>
            <a:r>
              <a:rPr lang="pt-BR" sz="3600" b="1" dirty="0" err="1">
                <a:solidFill>
                  <a:srgbClr val="212529"/>
                </a:solidFill>
                <a:latin typeface="Arial"/>
                <a:cs typeface="Arial"/>
              </a:rPr>
              <a:t>du</a:t>
            </a:r>
            <a:r>
              <a:rPr lang="pt-BR" sz="3600" b="1" dirty="0">
                <a:solidFill>
                  <a:srgbClr val="212529"/>
                </a:solidFill>
                <a:latin typeface="Arial"/>
                <a:cs typeface="Arial"/>
              </a:rPr>
              <a:t> poster </a:t>
            </a:r>
            <a:r>
              <a:rPr lang="pt-BR" sz="3600" b="1" dirty="0" err="1">
                <a:solidFill>
                  <a:srgbClr val="212529"/>
                </a:solidFill>
                <a:latin typeface="Arial"/>
                <a:cs typeface="Arial"/>
              </a:rPr>
              <a:t>peuvent</a:t>
            </a:r>
            <a:r>
              <a:rPr lang="pt-BR" sz="3600" b="1" dirty="0">
                <a:solidFill>
                  <a:srgbClr val="212529"/>
                </a:solidFill>
                <a:latin typeface="Arial"/>
                <a:cs typeface="Arial"/>
              </a:rPr>
              <a:t> </a:t>
            </a:r>
            <a:r>
              <a:rPr lang="pt-BR" sz="3600" b="1" dirty="0" err="1">
                <a:solidFill>
                  <a:srgbClr val="212529"/>
                </a:solidFill>
                <a:latin typeface="Arial"/>
                <a:cs typeface="Arial"/>
              </a:rPr>
              <a:t>être</a:t>
            </a:r>
            <a:r>
              <a:rPr lang="pt-BR" sz="3600" b="1" dirty="0">
                <a:solidFill>
                  <a:srgbClr val="212529"/>
                </a:solidFill>
                <a:latin typeface="Arial"/>
                <a:cs typeface="Arial"/>
              </a:rPr>
              <a:t> </a:t>
            </a:r>
            <a:r>
              <a:rPr lang="pt-BR" sz="3600" b="1" dirty="0" err="1">
                <a:solidFill>
                  <a:srgbClr val="212529"/>
                </a:solidFill>
                <a:latin typeface="Arial"/>
                <a:cs typeface="Arial"/>
              </a:rPr>
              <a:t>disposés</a:t>
            </a:r>
            <a:r>
              <a:rPr lang="pt-BR" sz="3600" b="1" dirty="0">
                <a:solidFill>
                  <a:srgbClr val="212529"/>
                </a:solidFill>
                <a:latin typeface="Arial"/>
                <a:cs typeface="Arial"/>
              </a:rPr>
              <a:t> de </a:t>
            </a:r>
            <a:r>
              <a:rPr lang="pt-BR" sz="3600" b="1" dirty="0" err="1">
                <a:solidFill>
                  <a:srgbClr val="212529"/>
                </a:solidFill>
                <a:latin typeface="Arial"/>
                <a:cs typeface="Arial"/>
              </a:rPr>
              <a:t>manière</a:t>
            </a:r>
            <a:r>
              <a:rPr lang="pt-BR" sz="3600" b="1" dirty="0">
                <a:solidFill>
                  <a:srgbClr val="212529"/>
                </a:solidFill>
                <a:latin typeface="Arial"/>
                <a:cs typeface="Arial"/>
              </a:rPr>
              <a:t> à </a:t>
            </a:r>
            <a:r>
              <a:rPr lang="pt-BR" sz="3600" b="1" dirty="0" err="1">
                <a:solidFill>
                  <a:srgbClr val="212529"/>
                </a:solidFill>
                <a:latin typeface="Arial"/>
                <a:cs typeface="Arial"/>
              </a:rPr>
              <a:t>mettre</a:t>
            </a:r>
            <a:r>
              <a:rPr lang="pt-BR" sz="3600" b="1" dirty="0">
                <a:solidFill>
                  <a:srgbClr val="212529"/>
                </a:solidFill>
                <a:latin typeface="Arial"/>
                <a:cs typeface="Arial"/>
              </a:rPr>
              <a:t> </a:t>
            </a:r>
            <a:r>
              <a:rPr lang="pt-BR" sz="3600" b="1" dirty="0" err="1">
                <a:solidFill>
                  <a:srgbClr val="212529"/>
                </a:solidFill>
                <a:latin typeface="Arial"/>
                <a:cs typeface="Arial"/>
              </a:rPr>
              <a:t>en</a:t>
            </a:r>
            <a:r>
              <a:rPr lang="pt-BR" sz="3600" b="1" dirty="0">
                <a:solidFill>
                  <a:srgbClr val="212529"/>
                </a:solidFill>
                <a:latin typeface="Arial"/>
                <a:cs typeface="Arial"/>
              </a:rPr>
              <a:t> </a:t>
            </a:r>
            <a:r>
              <a:rPr lang="pt-BR" sz="3600" b="1" dirty="0" err="1">
                <a:solidFill>
                  <a:srgbClr val="212529"/>
                </a:solidFill>
                <a:latin typeface="Arial"/>
                <a:cs typeface="Arial"/>
              </a:rPr>
              <a:t>valeur</a:t>
            </a:r>
            <a:r>
              <a:rPr lang="pt-BR" sz="3600" b="1" dirty="0">
                <a:solidFill>
                  <a:srgbClr val="212529"/>
                </a:solidFill>
                <a:latin typeface="Arial"/>
                <a:cs typeface="Arial"/>
              </a:rPr>
              <a:t> </a:t>
            </a:r>
            <a:r>
              <a:rPr lang="pt-BR" sz="3600" b="1" dirty="0" err="1">
                <a:solidFill>
                  <a:srgbClr val="212529"/>
                </a:solidFill>
                <a:latin typeface="Arial"/>
                <a:cs typeface="Arial"/>
              </a:rPr>
              <a:t>les</a:t>
            </a:r>
            <a:r>
              <a:rPr lang="pt-BR" sz="3600" b="1" dirty="0">
                <a:solidFill>
                  <a:srgbClr val="212529"/>
                </a:solidFill>
                <a:latin typeface="Arial"/>
                <a:cs typeface="Arial"/>
              </a:rPr>
              <a:t> points </a:t>
            </a:r>
            <a:r>
              <a:rPr lang="pt-BR" sz="3600" b="1" dirty="0" err="1">
                <a:solidFill>
                  <a:srgbClr val="212529"/>
                </a:solidFill>
                <a:latin typeface="Arial"/>
                <a:cs typeface="Arial"/>
              </a:rPr>
              <a:t>les</a:t>
            </a:r>
            <a:r>
              <a:rPr lang="pt-BR" sz="3600" b="1" dirty="0">
                <a:solidFill>
                  <a:srgbClr val="212529"/>
                </a:solidFill>
                <a:latin typeface="Arial"/>
                <a:cs typeface="Arial"/>
              </a:rPr>
              <a:t> plus </a:t>
            </a:r>
            <a:r>
              <a:rPr lang="pt-BR" sz="3600" b="1" dirty="0" err="1">
                <a:solidFill>
                  <a:srgbClr val="212529"/>
                </a:solidFill>
                <a:latin typeface="Arial"/>
                <a:cs typeface="Arial"/>
              </a:rPr>
              <a:t>importants</a:t>
            </a:r>
            <a:r>
              <a:rPr lang="pt-BR" sz="3600" b="1" dirty="0">
                <a:solidFill>
                  <a:srgbClr val="212529"/>
                </a:solidFill>
                <a:latin typeface="Arial"/>
                <a:cs typeface="Arial"/>
              </a:rPr>
              <a:t> : </a:t>
            </a:r>
            <a:r>
              <a:rPr lang="pt-BR" sz="3600" b="1" dirty="0" err="1">
                <a:solidFill>
                  <a:srgbClr val="212529"/>
                </a:solidFill>
                <a:latin typeface="Arial"/>
                <a:cs typeface="Arial"/>
              </a:rPr>
              <a:t>Introduction</a:t>
            </a:r>
            <a:r>
              <a:rPr lang="pt-BR" sz="3600" b="1" dirty="0">
                <a:solidFill>
                  <a:srgbClr val="212529"/>
                </a:solidFill>
                <a:latin typeface="Arial"/>
                <a:cs typeface="Arial"/>
              </a:rPr>
              <a:t>; </a:t>
            </a:r>
            <a:r>
              <a:rPr lang="pt-BR" sz="3600" b="1" dirty="0" err="1">
                <a:solidFill>
                  <a:srgbClr val="212529"/>
                </a:solidFill>
                <a:latin typeface="Arial"/>
                <a:cs typeface="Arial"/>
              </a:rPr>
              <a:t>Objectif</a:t>
            </a:r>
            <a:r>
              <a:rPr lang="pt-BR" sz="3600" b="1" dirty="0">
                <a:solidFill>
                  <a:srgbClr val="212529"/>
                </a:solidFill>
                <a:latin typeface="Arial"/>
                <a:cs typeface="Arial"/>
              </a:rPr>
              <a:t>; </a:t>
            </a:r>
            <a:r>
              <a:rPr lang="pt-BR" sz="3600" b="1" dirty="0" err="1">
                <a:solidFill>
                  <a:srgbClr val="212529"/>
                </a:solidFill>
                <a:latin typeface="Arial"/>
                <a:cs typeface="Arial"/>
              </a:rPr>
              <a:t>Méthodologie</a:t>
            </a:r>
            <a:r>
              <a:rPr lang="pt-BR" sz="3600" b="1" dirty="0">
                <a:solidFill>
                  <a:srgbClr val="212529"/>
                </a:solidFill>
                <a:latin typeface="Arial"/>
                <a:cs typeface="Arial"/>
              </a:rPr>
              <a:t> ou </a:t>
            </a:r>
            <a:r>
              <a:rPr lang="pt-BR" sz="3600" b="1" dirty="0" err="1">
                <a:solidFill>
                  <a:srgbClr val="212529"/>
                </a:solidFill>
                <a:latin typeface="Arial"/>
                <a:cs typeface="Arial"/>
              </a:rPr>
              <a:t>Description</a:t>
            </a:r>
            <a:r>
              <a:rPr lang="pt-BR" sz="3600" b="1" dirty="0">
                <a:solidFill>
                  <a:srgbClr val="212529"/>
                </a:solidFill>
                <a:latin typeface="Arial"/>
                <a:cs typeface="Arial"/>
              </a:rPr>
              <a:t> </a:t>
            </a:r>
            <a:r>
              <a:rPr lang="pt-BR" sz="3600" b="1" dirty="0" err="1">
                <a:solidFill>
                  <a:srgbClr val="212529"/>
                </a:solidFill>
                <a:latin typeface="Arial"/>
                <a:cs typeface="Arial"/>
              </a:rPr>
              <a:t>du</a:t>
            </a:r>
            <a:r>
              <a:rPr lang="pt-BR" sz="3600" b="1" dirty="0">
                <a:solidFill>
                  <a:srgbClr val="212529"/>
                </a:solidFill>
                <a:latin typeface="Arial"/>
                <a:cs typeface="Arial"/>
              </a:rPr>
              <a:t> </a:t>
            </a:r>
            <a:r>
              <a:rPr lang="pt-BR" sz="3600" b="1" dirty="0" err="1">
                <a:solidFill>
                  <a:srgbClr val="212529"/>
                </a:solidFill>
                <a:latin typeface="Arial"/>
                <a:cs typeface="Arial"/>
              </a:rPr>
              <a:t>développement</a:t>
            </a:r>
            <a:r>
              <a:rPr lang="pt-BR" sz="3600" b="1" dirty="0">
                <a:solidFill>
                  <a:srgbClr val="212529"/>
                </a:solidFill>
                <a:latin typeface="Arial"/>
                <a:cs typeface="Arial"/>
              </a:rPr>
              <a:t> de </a:t>
            </a:r>
            <a:r>
              <a:rPr lang="pt-BR" sz="3600" b="1" dirty="0" err="1">
                <a:solidFill>
                  <a:srgbClr val="212529"/>
                </a:solidFill>
                <a:latin typeface="Arial"/>
                <a:cs typeface="Arial"/>
              </a:rPr>
              <a:t>la</a:t>
            </a:r>
            <a:r>
              <a:rPr lang="pt-BR" sz="3600" b="1" dirty="0">
                <a:solidFill>
                  <a:srgbClr val="212529"/>
                </a:solidFill>
                <a:latin typeface="Arial"/>
                <a:cs typeface="Arial"/>
              </a:rPr>
              <a:t> pratique (</a:t>
            </a:r>
            <a:r>
              <a:rPr lang="pt-BR" sz="3600" b="1" dirty="0" err="1">
                <a:solidFill>
                  <a:srgbClr val="212529"/>
                </a:solidFill>
                <a:latin typeface="Arial"/>
                <a:cs typeface="Arial"/>
              </a:rPr>
              <a:t>dans</a:t>
            </a:r>
            <a:r>
              <a:rPr lang="pt-BR" sz="3600" b="1" dirty="0">
                <a:solidFill>
                  <a:srgbClr val="212529"/>
                </a:solidFill>
                <a:latin typeface="Arial"/>
                <a:cs typeface="Arial"/>
              </a:rPr>
              <a:t> </a:t>
            </a:r>
            <a:r>
              <a:rPr lang="pt-BR" sz="3600" b="1" dirty="0" err="1">
                <a:solidFill>
                  <a:srgbClr val="212529"/>
                </a:solidFill>
                <a:latin typeface="Arial"/>
                <a:cs typeface="Arial"/>
              </a:rPr>
              <a:t>le</a:t>
            </a:r>
            <a:r>
              <a:rPr lang="pt-BR" sz="3600" b="1" dirty="0">
                <a:solidFill>
                  <a:srgbClr val="212529"/>
                </a:solidFill>
                <a:latin typeface="Arial"/>
                <a:cs typeface="Arial"/>
              </a:rPr>
              <a:t> </a:t>
            </a:r>
            <a:r>
              <a:rPr lang="pt-BR" sz="3600" b="1" dirty="0" err="1">
                <a:solidFill>
                  <a:srgbClr val="212529"/>
                </a:solidFill>
                <a:latin typeface="Arial"/>
                <a:cs typeface="Arial"/>
              </a:rPr>
              <a:t>cas</a:t>
            </a:r>
            <a:r>
              <a:rPr lang="pt-BR" sz="3600" b="1" dirty="0">
                <a:solidFill>
                  <a:srgbClr val="212529"/>
                </a:solidFill>
                <a:latin typeface="Arial"/>
                <a:cs typeface="Arial"/>
              </a:rPr>
              <a:t> de </a:t>
            </a:r>
            <a:r>
              <a:rPr lang="pt-BR" sz="3600" b="1" dirty="0" err="1">
                <a:solidFill>
                  <a:srgbClr val="212529"/>
                </a:solidFill>
                <a:latin typeface="Arial"/>
                <a:cs typeface="Arial"/>
              </a:rPr>
              <a:t>récits</a:t>
            </a:r>
            <a:r>
              <a:rPr lang="pt-BR" sz="3600" b="1" dirty="0">
                <a:solidFill>
                  <a:srgbClr val="212529"/>
                </a:solidFill>
                <a:latin typeface="Arial"/>
                <a:cs typeface="Arial"/>
              </a:rPr>
              <a:t> d’</a:t>
            </a:r>
            <a:r>
              <a:rPr lang="pt-BR" sz="3600" b="1" dirty="0" err="1">
                <a:solidFill>
                  <a:srgbClr val="212529"/>
                </a:solidFill>
                <a:latin typeface="Arial"/>
                <a:cs typeface="Arial"/>
              </a:rPr>
              <a:t>expérience</a:t>
            </a:r>
            <a:r>
              <a:rPr lang="pt-BR" sz="3600" b="1" dirty="0">
                <a:solidFill>
                  <a:srgbClr val="212529"/>
                </a:solidFill>
                <a:latin typeface="Arial"/>
                <a:cs typeface="Arial"/>
              </a:rPr>
              <a:t>); </a:t>
            </a:r>
            <a:r>
              <a:rPr lang="pt-BR" sz="3600" b="1" dirty="0" err="1">
                <a:solidFill>
                  <a:srgbClr val="212529"/>
                </a:solidFill>
                <a:latin typeface="Arial"/>
                <a:cs typeface="Arial"/>
              </a:rPr>
              <a:t>Résultats</a:t>
            </a:r>
            <a:r>
              <a:rPr lang="pt-BR" sz="3600" b="1" dirty="0">
                <a:solidFill>
                  <a:srgbClr val="212529"/>
                </a:solidFill>
                <a:latin typeface="Arial"/>
                <a:cs typeface="Arial"/>
              </a:rPr>
              <a:t>; </a:t>
            </a:r>
            <a:r>
              <a:rPr lang="pt-BR" sz="3600" b="1" dirty="0" err="1">
                <a:solidFill>
                  <a:srgbClr val="212529"/>
                </a:solidFill>
                <a:latin typeface="Arial"/>
                <a:cs typeface="Arial"/>
              </a:rPr>
              <a:t>Conclusion</a:t>
            </a:r>
            <a:r>
              <a:rPr lang="pt-BR" sz="3600" b="1" dirty="0">
                <a:solidFill>
                  <a:srgbClr val="212529"/>
                </a:solidFill>
                <a:latin typeface="Arial"/>
                <a:cs typeface="Arial"/>
              </a:rPr>
              <a:t> ou </a:t>
            </a:r>
            <a:r>
              <a:rPr lang="pt-BR" sz="3600" b="1" dirty="0" err="1">
                <a:solidFill>
                  <a:srgbClr val="212529"/>
                </a:solidFill>
                <a:latin typeface="Arial"/>
                <a:cs typeface="Arial"/>
              </a:rPr>
              <a:t>Considérations</a:t>
            </a:r>
            <a:r>
              <a:rPr lang="pt-BR" sz="3600" b="1" dirty="0">
                <a:solidFill>
                  <a:srgbClr val="212529"/>
                </a:solidFill>
                <a:latin typeface="Arial"/>
                <a:cs typeface="Arial"/>
              </a:rPr>
              <a:t> </a:t>
            </a:r>
            <a:r>
              <a:rPr lang="pt-BR" sz="3600" b="1" dirty="0" err="1">
                <a:solidFill>
                  <a:srgbClr val="212529"/>
                </a:solidFill>
                <a:latin typeface="Arial"/>
                <a:cs typeface="Arial"/>
              </a:rPr>
              <a:t>finales</a:t>
            </a:r>
            <a:r>
              <a:rPr lang="pt-BR" sz="3600" b="1" dirty="0">
                <a:solidFill>
                  <a:srgbClr val="212529"/>
                </a:solidFill>
                <a:latin typeface="Arial"/>
                <a:cs typeface="Arial"/>
              </a:rPr>
              <a:t>; </a:t>
            </a:r>
            <a:r>
              <a:rPr lang="pt-BR" sz="3600" b="1" dirty="0" err="1">
                <a:solidFill>
                  <a:srgbClr val="212529"/>
                </a:solidFill>
                <a:latin typeface="Arial"/>
                <a:cs typeface="Arial"/>
              </a:rPr>
              <a:t>Références</a:t>
            </a:r>
            <a:r>
              <a:rPr lang="pt-BR" sz="3600" b="1" dirty="0">
                <a:solidFill>
                  <a:srgbClr val="212529"/>
                </a:solidFill>
                <a:latin typeface="Arial"/>
                <a:cs typeface="Arial"/>
              </a:rPr>
              <a:t>.</a:t>
            </a:r>
            <a:br>
              <a:rPr lang="pt-BR" sz="3600" b="1" dirty="0">
                <a:solidFill>
                  <a:srgbClr val="212529"/>
                </a:solidFill>
                <a:latin typeface="Arial"/>
                <a:cs typeface="Arial"/>
              </a:rPr>
            </a:br>
            <a:r>
              <a:rPr lang="pt-BR" sz="3600" b="1" dirty="0">
                <a:solidFill>
                  <a:srgbClr val="212529"/>
                </a:solidFill>
                <a:latin typeface="Arial"/>
                <a:cs typeface="Arial"/>
              </a:rPr>
              <a:t>Remarque : </a:t>
            </a:r>
            <a:r>
              <a:rPr lang="pt-BR" sz="3600" b="1" dirty="0" err="1">
                <a:solidFill>
                  <a:srgbClr val="212529"/>
                </a:solidFill>
                <a:latin typeface="Arial"/>
                <a:cs typeface="Arial"/>
              </a:rPr>
              <a:t>la</a:t>
            </a:r>
            <a:r>
              <a:rPr lang="pt-BR" sz="3600" b="1" dirty="0">
                <a:solidFill>
                  <a:srgbClr val="212529"/>
                </a:solidFill>
                <a:latin typeface="Arial"/>
                <a:cs typeface="Arial"/>
              </a:rPr>
              <a:t> </a:t>
            </a:r>
            <a:r>
              <a:rPr lang="pt-BR" sz="3600" b="1" dirty="0" err="1">
                <a:solidFill>
                  <a:srgbClr val="212529"/>
                </a:solidFill>
                <a:latin typeface="Arial"/>
                <a:cs typeface="Arial"/>
              </a:rPr>
              <a:t>taille</a:t>
            </a:r>
            <a:r>
              <a:rPr lang="pt-BR" sz="3600" b="1" dirty="0">
                <a:solidFill>
                  <a:srgbClr val="212529"/>
                </a:solidFill>
                <a:latin typeface="Arial"/>
                <a:cs typeface="Arial"/>
              </a:rPr>
              <a:t> de </a:t>
            </a:r>
            <a:r>
              <a:rPr lang="pt-BR" sz="3600" b="1" dirty="0" err="1">
                <a:solidFill>
                  <a:srgbClr val="212529"/>
                </a:solidFill>
                <a:latin typeface="Arial"/>
                <a:cs typeface="Arial"/>
              </a:rPr>
              <a:t>police</a:t>
            </a:r>
            <a:r>
              <a:rPr lang="pt-BR" sz="3600" b="1" dirty="0">
                <a:solidFill>
                  <a:srgbClr val="212529"/>
                </a:solidFill>
                <a:latin typeface="Arial"/>
                <a:cs typeface="Arial"/>
              </a:rPr>
              <a:t> </a:t>
            </a:r>
            <a:r>
              <a:rPr lang="pt-BR" sz="3600" b="1" dirty="0" err="1">
                <a:solidFill>
                  <a:srgbClr val="212529"/>
                </a:solidFill>
                <a:latin typeface="Arial"/>
                <a:cs typeface="Arial"/>
              </a:rPr>
              <a:t>des</a:t>
            </a:r>
            <a:r>
              <a:rPr lang="pt-BR" sz="3600" b="1" dirty="0">
                <a:solidFill>
                  <a:srgbClr val="212529"/>
                </a:solidFill>
                <a:latin typeface="Arial"/>
                <a:cs typeface="Arial"/>
              </a:rPr>
              <a:t> </a:t>
            </a:r>
            <a:r>
              <a:rPr lang="pt-BR" sz="3600" b="1" dirty="0" err="1">
                <a:solidFill>
                  <a:srgbClr val="212529"/>
                </a:solidFill>
                <a:latin typeface="Arial"/>
                <a:cs typeface="Arial"/>
              </a:rPr>
              <a:t>titres</a:t>
            </a:r>
            <a:r>
              <a:rPr lang="pt-BR" sz="3600" b="1" dirty="0">
                <a:solidFill>
                  <a:srgbClr val="212529"/>
                </a:solidFill>
                <a:latin typeface="Arial"/>
                <a:cs typeface="Arial"/>
              </a:rPr>
              <a:t> de </a:t>
            </a:r>
            <a:r>
              <a:rPr lang="pt-BR" sz="3600" b="1" dirty="0" err="1">
                <a:solidFill>
                  <a:srgbClr val="212529"/>
                </a:solidFill>
                <a:latin typeface="Arial"/>
                <a:cs typeface="Arial"/>
              </a:rPr>
              <a:t>section</a:t>
            </a:r>
            <a:r>
              <a:rPr lang="pt-BR" sz="3600" b="1" dirty="0">
                <a:solidFill>
                  <a:srgbClr val="212529"/>
                </a:solidFill>
                <a:latin typeface="Arial"/>
                <a:cs typeface="Arial"/>
              </a:rPr>
              <a:t> </a:t>
            </a:r>
            <a:r>
              <a:rPr lang="pt-BR" sz="3600" b="1" dirty="0" err="1">
                <a:solidFill>
                  <a:srgbClr val="212529"/>
                </a:solidFill>
                <a:latin typeface="Arial"/>
                <a:cs typeface="Arial"/>
              </a:rPr>
              <a:t>doit</a:t>
            </a:r>
            <a:r>
              <a:rPr lang="pt-BR" sz="3600" b="1" dirty="0">
                <a:solidFill>
                  <a:srgbClr val="212529"/>
                </a:solidFill>
                <a:latin typeface="Arial"/>
                <a:cs typeface="Arial"/>
              </a:rPr>
              <a:t> </a:t>
            </a:r>
            <a:r>
              <a:rPr lang="pt-BR" sz="3600" b="1" dirty="0" err="1">
                <a:solidFill>
                  <a:srgbClr val="212529"/>
                </a:solidFill>
                <a:latin typeface="Arial"/>
                <a:cs typeface="Arial"/>
              </a:rPr>
              <a:t>être</a:t>
            </a:r>
            <a:r>
              <a:rPr lang="pt-BR" sz="3600" b="1" dirty="0">
                <a:solidFill>
                  <a:srgbClr val="212529"/>
                </a:solidFill>
                <a:latin typeface="Arial"/>
                <a:cs typeface="Arial"/>
              </a:rPr>
              <a:t> de 45, et </a:t>
            </a:r>
            <a:r>
              <a:rPr lang="pt-BR" sz="3600" b="1" dirty="0" err="1">
                <a:solidFill>
                  <a:srgbClr val="212529"/>
                </a:solidFill>
                <a:latin typeface="Arial"/>
                <a:cs typeface="Arial"/>
              </a:rPr>
              <a:t>celle</a:t>
            </a:r>
            <a:r>
              <a:rPr lang="pt-BR" sz="3600" b="1" dirty="0">
                <a:solidFill>
                  <a:srgbClr val="212529"/>
                </a:solidFill>
                <a:latin typeface="Arial"/>
                <a:cs typeface="Arial"/>
              </a:rPr>
              <a:t> </a:t>
            </a:r>
            <a:r>
              <a:rPr lang="pt-BR" sz="3600" b="1" dirty="0" err="1">
                <a:solidFill>
                  <a:srgbClr val="212529"/>
                </a:solidFill>
                <a:latin typeface="Arial"/>
                <a:cs typeface="Arial"/>
              </a:rPr>
              <a:t>du</a:t>
            </a:r>
            <a:r>
              <a:rPr lang="pt-BR" sz="3600" b="1" dirty="0">
                <a:solidFill>
                  <a:srgbClr val="212529"/>
                </a:solidFill>
                <a:latin typeface="Arial"/>
                <a:cs typeface="Arial"/>
              </a:rPr>
              <a:t> </a:t>
            </a:r>
            <a:r>
              <a:rPr lang="pt-BR" sz="3600" b="1" dirty="0" err="1">
                <a:solidFill>
                  <a:srgbClr val="212529"/>
                </a:solidFill>
                <a:latin typeface="Arial"/>
                <a:cs typeface="Arial"/>
              </a:rPr>
              <a:t>texte</a:t>
            </a:r>
            <a:r>
              <a:rPr lang="pt-BR" sz="3600" b="1" dirty="0">
                <a:solidFill>
                  <a:srgbClr val="212529"/>
                </a:solidFill>
                <a:latin typeface="Arial"/>
                <a:cs typeface="Arial"/>
              </a:rPr>
              <a:t>, de 40 (</a:t>
            </a:r>
            <a:r>
              <a:rPr lang="pt-BR" sz="3600" b="1" dirty="0" err="1">
                <a:solidFill>
                  <a:srgbClr val="212529"/>
                </a:solidFill>
                <a:latin typeface="Arial"/>
                <a:cs typeface="Arial"/>
              </a:rPr>
              <a:t>elle</a:t>
            </a:r>
            <a:r>
              <a:rPr lang="pt-BR" sz="3600" b="1" dirty="0">
                <a:solidFill>
                  <a:srgbClr val="212529"/>
                </a:solidFill>
                <a:latin typeface="Arial"/>
                <a:cs typeface="Arial"/>
              </a:rPr>
              <a:t> </a:t>
            </a:r>
            <a:r>
              <a:rPr lang="pt-BR" sz="3600" b="1" dirty="0" err="1">
                <a:solidFill>
                  <a:srgbClr val="212529"/>
                </a:solidFill>
                <a:latin typeface="Arial"/>
                <a:cs typeface="Arial"/>
              </a:rPr>
              <a:t>doit</a:t>
            </a:r>
            <a:r>
              <a:rPr lang="pt-BR" sz="3600" b="1" dirty="0">
                <a:solidFill>
                  <a:srgbClr val="212529"/>
                </a:solidFill>
                <a:latin typeface="Arial"/>
                <a:cs typeface="Arial"/>
              </a:rPr>
              <a:t> </a:t>
            </a:r>
            <a:r>
              <a:rPr lang="pt-BR" sz="3600" b="1" dirty="0" err="1">
                <a:solidFill>
                  <a:srgbClr val="212529"/>
                </a:solidFill>
                <a:latin typeface="Arial"/>
                <a:cs typeface="Arial"/>
              </a:rPr>
              <a:t>être</a:t>
            </a:r>
            <a:r>
              <a:rPr lang="pt-BR" sz="3600" b="1" dirty="0">
                <a:solidFill>
                  <a:srgbClr val="212529"/>
                </a:solidFill>
                <a:latin typeface="Arial"/>
                <a:cs typeface="Arial"/>
              </a:rPr>
              <a:t> </a:t>
            </a:r>
            <a:r>
              <a:rPr lang="pt-BR" sz="3600" b="1" dirty="0" err="1">
                <a:solidFill>
                  <a:srgbClr val="212529"/>
                </a:solidFill>
                <a:latin typeface="Arial"/>
                <a:cs typeface="Arial"/>
              </a:rPr>
              <a:t>suffisamment</a:t>
            </a:r>
            <a:r>
              <a:rPr lang="pt-BR" sz="3600" b="1" dirty="0">
                <a:solidFill>
                  <a:srgbClr val="212529"/>
                </a:solidFill>
                <a:latin typeface="Arial"/>
                <a:cs typeface="Arial"/>
              </a:rPr>
              <a:t> grande </a:t>
            </a:r>
            <a:r>
              <a:rPr lang="pt-BR" sz="3600" b="1" dirty="0" err="1">
                <a:solidFill>
                  <a:srgbClr val="212529"/>
                </a:solidFill>
                <a:latin typeface="Arial"/>
                <a:cs typeface="Arial"/>
              </a:rPr>
              <a:t>pour</a:t>
            </a:r>
            <a:r>
              <a:rPr lang="pt-BR" sz="3600" b="1" dirty="0">
                <a:solidFill>
                  <a:srgbClr val="212529"/>
                </a:solidFill>
                <a:latin typeface="Arial"/>
                <a:cs typeface="Arial"/>
              </a:rPr>
              <a:t> </a:t>
            </a:r>
            <a:r>
              <a:rPr lang="pt-BR" sz="3600" b="1" dirty="0" err="1">
                <a:solidFill>
                  <a:srgbClr val="212529"/>
                </a:solidFill>
                <a:latin typeface="Arial"/>
                <a:cs typeface="Arial"/>
              </a:rPr>
              <a:t>être</a:t>
            </a:r>
            <a:r>
              <a:rPr lang="pt-BR" sz="3600" b="1" dirty="0">
                <a:solidFill>
                  <a:srgbClr val="212529"/>
                </a:solidFill>
                <a:latin typeface="Arial"/>
                <a:cs typeface="Arial"/>
              </a:rPr>
              <a:t> </a:t>
            </a:r>
            <a:r>
              <a:rPr lang="pt-BR" sz="3600" b="1" dirty="0" err="1">
                <a:solidFill>
                  <a:srgbClr val="212529"/>
                </a:solidFill>
                <a:latin typeface="Arial"/>
                <a:cs typeface="Arial"/>
              </a:rPr>
              <a:t>lisible</a:t>
            </a:r>
            <a:r>
              <a:rPr lang="pt-BR" sz="3600" b="1" dirty="0">
                <a:solidFill>
                  <a:srgbClr val="212529"/>
                </a:solidFill>
                <a:latin typeface="Arial"/>
                <a:cs typeface="Arial"/>
              </a:rPr>
              <a:t> à 2 </a:t>
            </a:r>
            <a:r>
              <a:rPr lang="pt-BR" sz="3600" b="1" dirty="0" err="1">
                <a:solidFill>
                  <a:srgbClr val="212529"/>
                </a:solidFill>
                <a:latin typeface="Arial"/>
                <a:cs typeface="Arial"/>
              </a:rPr>
              <a:t>mètres</a:t>
            </a:r>
            <a:r>
              <a:rPr lang="pt-BR" sz="3600" b="1" dirty="0">
                <a:solidFill>
                  <a:srgbClr val="212529"/>
                </a:solidFill>
                <a:latin typeface="Arial"/>
                <a:cs typeface="Arial"/>
              </a:rPr>
              <a:t> de </a:t>
            </a:r>
            <a:r>
              <a:rPr lang="pt-BR" sz="3600" b="1" dirty="0" err="1">
                <a:solidFill>
                  <a:srgbClr val="212529"/>
                </a:solidFill>
                <a:latin typeface="Arial"/>
                <a:cs typeface="Arial"/>
              </a:rPr>
              <a:t>distance</a:t>
            </a:r>
            <a:r>
              <a:rPr lang="pt-BR" sz="3600" b="1" dirty="0">
                <a:solidFill>
                  <a:srgbClr val="212529"/>
                </a:solidFill>
                <a:latin typeface="Arial"/>
                <a:cs typeface="Arial"/>
              </a:rPr>
              <a:t>).</a:t>
            </a:r>
            <a:endParaRPr lang="pt-BR" sz="3600" dirty="0"/>
          </a:p>
        </p:txBody>
      </p:sp>
    </p:spTree>
    <p:extLst>
      <p:ext uri="{BB962C8B-B14F-4D97-AF65-F5344CB8AC3E}">
        <p14:creationId xmlns:p14="http://schemas.microsoft.com/office/powerpoint/2010/main" val="1578940729"/>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371</Words>
  <Application>Microsoft Macintosh PowerPoint</Application>
  <PresentationFormat>Custom</PresentationFormat>
  <Paragraphs>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Tema do Office</vt:lpstr>
      <vt:lpstr>Instructions complémentaires :  La mise en page du poster présentée à la diapositive 1 est une suggestion, mais les éléments suivants doivent être respectés :  Les tailles de police doivent suivre les indications du gabarit.  Dimensions : 0,90 m de largeur et 1,20 m de hauteur (orientation portrait – verticale).  Marges d'au moins 2,5 cm autour de la zone de présentation.  La taille des caractères doit respecter les indications de la diapositive 1.  Des couleurs contrastantes (entre le fond et le contenu) sont obligatoires.  Type de matériau : toile (mate ou brillante), papier graphique, papier couché ou papier offset.  Le design doit rester relativement simple et organisé. D’un point de vue esthétique, le poster doit contenir peu de texte et des informations directes.  Pour assurer l’accessibilité aux personnes ayant une déficience visuelle, le contenu du poster devra être accessible par code QR, de même que les descriptions des éléments visuels du poster : les graphiques, photos, cartes et schémas doivent être suffisamment grands pour être visibles à 2 mètres, et accompagnés de légendes.  Inclure dans la partie supérieure du poster : Centrés et en caractères gras : Titre; Auteurs, leurs institutions (avec ville et pays d’origine), et leurs coordonnées; Mots-clés (au minimum 3, au maximum 5). La taille de la police pour le titre/sous-titre doit être grande (60) et celle pour les auteurs/institutions, 36.  Les éléments du poster peuvent être disposés de manière à mettre en valeur les points les plus importants : Introduction; Objectif; Méthodologie ou Description du développement de la pratique (dans le cas de récits d’expérience); Résultats; Conclusion ou Considérations finales; Références. Remarque : la taille de police des titres de section doit être de 45, et celle du texte, de 40 (elle doit être suffisamment grande pour être lisible à 2 mètres de distance).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Leonardo Santos Amâncio Cabral</dc:creator>
  <cp:lastModifiedBy>Adam Ha</cp:lastModifiedBy>
  <cp:revision>9</cp:revision>
  <dcterms:created xsi:type="dcterms:W3CDTF">2021-06-15T11:15:43Z</dcterms:created>
  <dcterms:modified xsi:type="dcterms:W3CDTF">2025-06-25T02:27:03Z</dcterms:modified>
</cp:coreProperties>
</file>