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32404050" cy="43205400"/>
  <p:notesSz cx="6858000" cy="9144000"/>
  <p:defaultTextStyle>
    <a:defPPr>
      <a:defRPr lang="pt-BR"/>
    </a:defPPr>
    <a:lvl1pPr marL="0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1pPr>
    <a:lvl2pPr marL="1814627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2pPr>
    <a:lvl3pPr marL="3629254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3pPr>
    <a:lvl4pPr marL="5443880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4pPr>
    <a:lvl5pPr marL="7258507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5pPr>
    <a:lvl6pPr marL="9073134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6pPr>
    <a:lvl7pPr marL="10887761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7pPr>
    <a:lvl8pPr marL="12702388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8pPr>
    <a:lvl9pPr marL="14517014" algn="l" defTabSz="3629254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17B30-47BB-29EA-A853-BDDD0C778DFB}" v="7" dt="2025-06-30T01:08:00.026"/>
    <p1510:client id="{B8B74530-B59A-3D2F-F4CC-448E88310A2E}" v="44" dt="2025-06-30T02:41:01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74" autoAdjust="0"/>
  </p:normalViewPr>
  <p:slideViewPr>
    <p:cSldViewPr snapToGrid="0">
      <p:cViewPr>
        <p:scale>
          <a:sx n="55" d="100"/>
          <a:sy n="55" d="100"/>
        </p:scale>
        <p:origin x="42" y="-390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sardenberg@ibc.gov.br" userId="S::urn:spo:guest#thiagosardenberg@ibc.gov.br::" providerId="AD" clId="Web-{A2F17B30-47BB-29EA-A853-BDDD0C778DFB}"/>
    <pc:docChg chg="modSld">
      <pc:chgData name="thiagosardenberg@ibc.gov.br" userId="S::urn:spo:guest#thiagosardenberg@ibc.gov.br::" providerId="AD" clId="Web-{A2F17B30-47BB-29EA-A853-BDDD0C778DFB}" dt="2025-06-30T01:08:00.026" v="6" actId="20577"/>
      <pc:docMkLst>
        <pc:docMk/>
      </pc:docMkLst>
      <pc:sldChg chg="modSp">
        <pc:chgData name="thiagosardenberg@ibc.gov.br" userId="S::urn:spo:guest#thiagosardenberg@ibc.gov.br::" providerId="AD" clId="Web-{A2F17B30-47BB-29EA-A853-BDDD0C778DFB}" dt="2025-06-30T01:08:00.026" v="6" actId="20577"/>
        <pc:sldMkLst>
          <pc:docMk/>
          <pc:sldMk cId="1578940729" sldId="267"/>
        </pc:sldMkLst>
        <pc:spChg chg="mod">
          <ac:chgData name="thiagosardenberg@ibc.gov.br" userId="S::urn:spo:guest#thiagosardenberg@ibc.gov.br::" providerId="AD" clId="Web-{A2F17B30-47BB-29EA-A853-BDDD0C778DFB}" dt="2025-06-30T01:08:00.026" v="6" actId="20577"/>
          <ac:spMkLst>
            <pc:docMk/>
            <pc:sldMk cId="1578940729" sldId="267"/>
            <ac:spMk id="2" creationId="{00000000-0000-0000-0000-000000000000}"/>
          </ac:spMkLst>
        </pc:spChg>
      </pc:sldChg>
    </pc:docChg>
  </pc:docChgLst>
  <pc:docChgLst>
    <pc:chgData name="Cecilia Oka" userId="S::cecilia.oka@laramara.org.br::3f80fce4-3fa5-42ec-a7f4-2335df8847a1" providerId="AD" clId="Web-{B8B74530-B59A-3D2F-F4CC-448E88310A2E}"/>
    <pc:docChg chg="modSld">
      <pc:chgData name="Cecilia Oka" userId="S::cecilia.oka@laramara.org.br::3f80fce4-3fa5-42ec-a7f4-2335df8847a1" providerId="AD" clId="Web-{B8B74530-B59A-3D2F-F4CC-448E88310A2E}" dt="2025-06-30T02:41:01.896" v="43" actId="20577"/>
      <pc:docMkLst>
        <pc:docMk/>
      </pc:docMkLst>
      <pc:sldChg chg="modSp">
        <pc:chgData name="Cecilia Oka" userId="S::cecilia.oka@laramara.org.br::3f80fce4-3fa5-42ec-a7f4-2335df8847a1" providerId="AD" clId="Web-{B8B74530-B59A-3D2F-F4CC-448E88310A2E}" dt="2025-06-30T02:41:01.896" v="43" actId="20577"/>
        <pc:sldMkLst>
          <pc:docMk/>
          <pc:sldMk cId="1578940729" sldId="267"/>
        </pc:sldMkLst>
        <pc:spChg chg="mod">
          <ac:chgData name="Cecilia Oka" userId="S::cecilia.oka@laramara.org.br::3f80fce4-3fa5-42ec-a7f4-2335df8847a1" providerId="AD" clId="Web-{B8B74530-B59A-3D2F-F4CC-448E88310A2E}" dt="2025-06-30T02:41:01.896" v="43" actId="20577"/>
          <ac:spMkLst>
            <pc:docMk/>
            <pc:sldMk cId="1578940729" sldId="267"/>
            <ac:spMk id="2" creationId="{00000000-0000-0000-0000-000000000000}"/>
          </ac:spMkLst>
        </pc:spChg>
      </pc:sldChg>
    </pc:docChg>
  </pc:docChgLst>
  <pc:docChgLst>
    <pc:chgData name="Cecilia Oka" userId="S::cecilia.oka@laramara.org.br::3f80fce4-3fa5-42ec-a7f4-2335df8847a1" providerId="AD" clId="Web-{CAB6BD7B-BBDB-2DE7-F23A-2F17F7C56C8D}"/>
    <pc:docChg chg="modSld">
      <pc:chgData name="Cecilia Oka" userId="S::cecilia.oka@laramara.org.br::3f80fce4-3fa5-42ec-a7f4-2335df8847a1" providerId="AD" clId="Web-{CAB6BD7B-BBDB-2DE7-F23A-2F17F7C56C8D}" dt="2025-06-27T22:46:05.151" v="6" actId="20577"/>
      <pc:docMkLst>
        <pc:docMk/>
      </pc:docMkLst>
      <pc:sldChg chg="modSp">
        <pc:chgData name="Cecilia Oka" userId="S::cecilia.oka@laramara.org.br::3f80fce4-3fa5-42ec-a7f4-2335df8847a1" providerId="AD" clId="Web-{CAB6BD7B-BBDB-2DE7-F23A-2F17F7C56C8D}" dt="2025-06-27T22:46:05.151" v="6" actId="20577"/>
        <pc:sldMkLst>
          <pc:docMk/>
          <pc:sldMk cId="1578940729" sldId="267"/>
        </pc:sldMkLst>
        <pc:spChg chg="mod">
          <ac:chgData name="Cecilia Oka" userId="S::cecilia.oka@laramara.org.br::3f80fce4-3fa5-42ec-a7f4-2335df8847a1" providerId="AD" clId="Web-{CAB6BD7B-BBDB-2DE7-F23A-2F17F7C56C8D}" dt="2025-06-27T22:46:05.151" v="6" actId="20577"/>
          <ac:spMkLst>
            <pc:docMk/>
            <pc:sldMk cId="1578940729" sldId="267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F9DB5-6C59-48AF-BE47-113F76612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0506" y="7070887"/>
            <a:ext cx="24303038" cy="15041880"/>
          </a:xfrm>
        </p:spPr>
        <p:txBody>
          <a:bodyPr anchor="b"/>
          <a:lstStyle>
            <a:lvl1pPr algn="ctr">
              <a:defRPr sz="23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62EC41-8B9C-4B4A-870A-8AE2265B3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0506" y="22692839"/>
            <a:ext cx="24303038" cy="10431301"/>
          </a:xfrm>
        </p:spPr>
        <p:txBody>
          <a:bodyPr/>
          <a:lstStyle>
            <a:lvl1pPr marL="0" indent="0" algn="ctr">
              <a:buNone/>
              <a:defRPr sz="9500"/>
            </a:lvl1pPr>
            <a:lvl2pPr marL="1814627" indent="0" algn="ctr">
              <a:buNone/>
              <a:defRPr sz="7900"/>
            </a:lvl2pPr>
            <a:lvl3pPr marL="3629254" indent="0" algn="ctr">
              <a:buNone/>
              <a:defRPr sz="7100"/>
            </a:lvl3pPr>
            <a:lvl4pPr marL="5443880" indent="0" algn="ctr">
              <a:buNone/>
              <a:defRPr sz="6400"/>
            </a:lvl4pPr>
            <a:lvl5pPr marL="7258507" indent="0" algn="ctr">
              <a:buNone/>
              <a:defRPr sz="6400"/>
            </a:lvl5pPr>
            <a:lvl6pPr marL="9073134" indent="0" algn="ctr">
              <a:buNone/>
              <a:defRPr sz="6400"/>
            </a:lvl6pPr>
            <a:lvl7pPr marL="10887761" indent="0" algn="ctr">
              <a:buNone/>
              <a:defRPr sz="6400"/>
            </a:lvl7pPr>
            <a:lvl8pPr marL="12702388" indent="0" algn="ctr">
              <a:buNone/>
              <a:defRPr sz="6400"/>
            </a:lvl8pPr>
            <a:lvl9pPr marL="14517014" indent="0" algn="ctr">
              <a:buNone/>
              <a:defRPr sz="6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9E7A0A-0D50-48CE-BC47-181474EC3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CC03C6-36D9-443D-9D0B-13605BAD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21FFBA-87C0-4890-B34F-BF68283A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76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17B68-7B7C-4B25-8204-DECB7B5C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88F3A-73D1-4788-8870-8D8837261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F913DF-1AA1-4A7F-9327-28044968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0610B6-6A8E-4966-A4BE-D6652074C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2D5351-AF66-40E2-9760-2FC68D48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9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78078-29DD-4F19-8881-F7095EB5A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901" y="10771353"/>
            <a:ext cx="27948493" cy="17972243"/>
          </a:xfrm>
        </p:spPr>
        <p:txBody>
          <a:bodyPr anchor="b"/>
          <a:lstStyle>
            <a:lvl1pPr>
              <a:defRPr sz="23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CDE267-2B57-4519-940D-7A801AC6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901" y="28913620"/>
            <a:ext cx="27948493" cy="9451178"/>
          </a:xfrm>
        </p:spPr>
        <p:txBody>
          <a:bodyPr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1814627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2pPr>
            <a:lvl3pPr marL="3629254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3pPr>
            <a:lvl4pPr marL="544388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258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07313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8877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70238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51701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21F1FE-7DB2-4793-A5FE-7057E83FC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B04851-478E-4952-96B1-A2C71DE8A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AA942D-E643-427D-932B-D5816E44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92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82CBB-141D-4C2B-930D-D5038E2D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FE525F-E1D0-4A9E-8BC8-DFBFF6BAC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779" y="11501438"/>
            <a:ext cx="13771721" cy="274134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1E7EB10-566F-435B-AEBF-899B273EB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4550" y="11501438"/>
            <a:ext cx="13771721" cy="274134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418E53-AFC1-4CD3-90AB-B483EE08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3387ED-F829-43F1-9374-1A64262D9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02DD84-3CF5-4754-A546-45FEFA4B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01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408A3-09CD-4380-A7E6-CB7F1A27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999" y="2300291"/>
            <a:ext cx="27948493" cy="835104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297CACE-AD92-46BA-BF72-3C8E13361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2000" y="10591327"/>
            <a:ext cx="13708431" cy="5190646"/>
          </a:xfrm>
        </p:spPr>
        <p:txBody>
          <a:bodyPr anchor="b"/>
          <a:lstStyle>
            <a:lvl1pPr marL="0" indent="0">
              <a:buNone/>
              <a:defRPr sz="9500" b="1"/>
            </a:lvl1pPr>
            <a:lvl2pPr marL="1814627" indent="0">
              <a:buNone/>
              <a:defRPr sz="7900" b="1"/>
            </a:lvl2pPr>
            <a:lvl3pPr marL="3629254" indent="0">
              <a:buNone/>
              <a:defRPr sz="7100" b="1"/>
            </a:lvl3pPr>
            <a:lvl4pPr marL="5443880" indent="0">
              <a:buNone/>
              <a:defRPr sz="6400" b="1"/>
            </a:lvl4pPr>
            <a:lvl5pPr marL="7258507" indent="0">
              <a:buNone/>
              <a:defRPr sz="6400" b="1"/>
            </a:lvl5pPr>
            <a:lvl6pPr marL="9073134" indent="0">
              <a:buNone/>
              <a:defRPr sz="6400" b="1"/>
            </a:lvl6pPr>
            <a:lvl7pPr marL="10887761" indent="0">
              <a:buNone/>
              <a:defRPr sz="6400" b="1"/>
            </a:lvl7pPr>
            <a:lvl8pPr marL="12702388" indent="0">
              <a:buNone/>
              <a:defRPr sz="6400" b="1"/>
            </a:lvl8pPr>
            <a:lvl9pPr marL="14517014" indent="0">
              <a:buNone/>
              <a:defRPr sz="6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12C331-F23D-4E5B-939E-0852B3758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2000" y="15781973"/>
            <a:ext cx="13708431" cy="232129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9A35B92-E226-40D4-9709-98AD7C082E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4550" y="10591327"/>
            <a:ext cx="13775942" cy="5190646"/>
          </a:xfrm>
        </p:spPr>
        <p:txBody>
          <a:bodyPr anchor="b"/>
          <a:lstStyle>
            <a:lvl1pPr marL="0" indent="0">
              <a:buNone/>
              <a:defRPr sz="9500" b="1"/>
            </a:lvl1pPr>
            <a:lvl2pPr marL="1814627" indent="0">
              <a:buNone/>
              <a:defRPr sz="7900" b="1"/>
            </a:lvl2pPr>
            <a:lvl3pPr marL="3629254" indent="0">
              <a:buNone/>
              <a:defRPr sz="7100" b="1"/>
            </a:lvl3pPr>
            <a:lvl4pPr marL="5443880" indent="0">
              <a:buNone/>
              <a:defRPr sz="6400" b="1"/>
            </a:lvl4pPr>
            <a:lvl5pPr marL="7258507" indent="0">
              <a:buNone/>
              <a:defRPr sz="6400" b="1"/>
            </a:lvl5pPr>
            <a:lvl6pPr marL="9073134" indent="0">
              <a:buNone/>
              <a:defRPr sz="6400" b="1"/>
            </a:lvl6pPr>
            <a:lvl7pPr marL="10887761" indent="0">
              <a:buNone/>
              <a:defRPr sz="6400" b="1"/>
            </a:lvl7pPr>
            <a:lvl8pPr marL="12702388" indent="0">
              <a:buNone/>
              <a:defRPr sz="6400" b="1"/>
            </a:lvl8pPr>
            <a:lvl9pPr marL="14517014" indent="0">
              <a:buNone/>
              <a:defRPr sz="6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B4A1D9-D7C0-4CB6-B5AF-4E6BFBFB6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4550" y="15781973"/>
            <a:ext cx="13775942" cy="232129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BABCFE-8AB1-4965-ACB1-657289335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BB6EECD-7694-49B5-8000-E5BFC080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C63695D-1A65-4E6A-B5EB-282DEAC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50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7C06C-0010-4DA5-AF25-6FFC0289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70A0ED6-6CD1-4B47-9471-005A0C97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1F6EEA-863F-4962-92AC-F1FE8D0E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88E52B8-A455-4D93-93F2-282B130C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06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5FB9955-665F-4C0C-BCC7-94041AE3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7BBE990-A057-4915-A251-66601C69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9EA2B3-1241-481C-AB0B-CA815074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07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9B8D1-D17B-40CF-9E68-28B19A00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000" y="2880360"/>
            <a:ext cx="10451149" cy="10081260"/>
          </a:xfrm>
        </p:spPr>
        <p:txBody>
          <a:bodyPr anchor="b"/>
          <a:lstStyle>
            <a:lvl1pPr>
              <a:defRPr sz="127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0BE059-CA7C-4C18-9797-3A78202A0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5942" y="6220780"/>
            <a:ext cx="16404550" cy="30703838"/>
          </a:xfrm>
        </p:spPr>
        <p:txBody>
          <a:bodyPr/>
          <a:lstStyle>
            <a:lvl1pPr>
              <a:defRPr sz="12700"/>
            </a:lvl1pPr>
            <a:lvl2pPr>
              <a:defRPr sz="11100"/>
            </a:lvl2pPr>
            <a:lvl3pPr>
              <a:defRPr sz="95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FE5DD1-6BD7-4914-AF49-EC18D2631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2000" y="12961620"/>
            <a:ext cx="10451149" cy="24013004"/>
          </a:xfrm>
        </p:spPr>
        <p:txBody>
          <a:bodyPr/>
          <a:lstStyle>
            <a:lvl1pPr marL="0" indent="0">
              <a:buNone/>
              <a:defRPr sz="6400"/>
            </a:lvl1pPr>
            <a:lvl2pPr marL="1814627" indent="0">
              <a:buNone/>
              <a:defRPr sz="5600"/>
            </a:lvl2pPr>
            <a:lvl3pPr marL="3629254" indent="0">
              <a:buNone/>
              <a:defRPr sz="4800"/>
            </a:lvl3pPr>
            <a:lvl4pPr marL="5443880" indent="0">
              <a:buNone/>
              <a:defRPr sz="4000"/>
            </a:lvl4pPr>
            <a:lvl5pPr marL="7258507" indent="0">
              <a:buNone/>
              <a:defRPr sz="4000"/>
            </a:lvl5pPr>
            <a:lvl6pPr marL="9073134" indent="0">
              <a:buNone/>
              <a:defRPr sz="4000"/>
            </a:lvl6pPr>
            <a:lvl7pPr marL="10887761" indent="0">
              <a:buNone/>
              <a:defRPr sz="4000"/>
            </a:lvl7pPr>
            <a:lvl8pPr marL="12702388" indent="0">
              <a:buNone/>
              <a:defRPr sz="4000"/>
            </a:lvl8pPr>
            <a:lvl9pPr marL="14517014" indent="0">
              <a:buNone/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3DE40E-17D3-4D7A-9D79-A186C0ECB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A7EAD8-B291-4A47-8252-5AB0848B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DC565D-9FA1-4D07-B2CF-3BAF495E1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52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C9258-28CD-47A9-A276-1E2262EF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000" y="2880360"/>
            <a:ext cx="10451149" cy="10081260"/>
          </a:xfrm>
        </p:spPr>
        <p:txBody>
          <a:bodyPr anchor="b"/>
          <a:lstStyle>
            <a:lvl1pPr>
              <a:defRPr sz="127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8CCB994-E641-4A2F-98E4-6CA154DA9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5942" y="6220780"/>
            <a:ext cx="16404550" cy="30703838"/>
          </a:xfrm>
        </p:spPr>
        <p:txBody>
          <a:bodyPr/>
          <a:lstStyle>
            <a:lvl1pPr marL="0" indent="0">
              <a:buNone/>
              <a:defRPr sz="12700"/>
            </a:lvl1pPr>
            <a:lvl2pPr marL="1814627" indent="0">
              <a:buNone/>
              <a:defRPr sz="11100"/>
            </a:lvl2pPr>
            <a:lvl3pPr marL="3629254" indent="0">
              <a:buNone/>
              <a:defRPr sz="9500"/>
            </a:lvl3pPr>
            <a:lvl4pPr marL="5443880" indent="0">
              <a:buNone/>
              <a:defRPr sz="7900"/>
            </a:lvl4pPr>
            <a:lvl5pPr marL="7258507" indent="0">
              <a:buNone/>
              <a:defRPr sz="7900"/>
            </a:lvl5pPr>
            <a:lvl6pPr marL="9073134" indent="0">
              <a:buNone/>
              <a:defRPr sz="7900"/>
            </a:lvl6pPr>
            <a:lvl7pPr marL="10887761" indent="0">
              <a:buNone/>
              <a:defRPr sz="7900"/>
            </a:lvl7pPr>
            <a:lvl8pPr marL="12702388" indent="0">
              <a:buNone/>
              <a:defRPr sz="7900"/>
            </a:lvl8pPr>
            <a:lvl9pPr marL="14517014" indent="0">
              <a:buNone/>
              <a:defRPr sz="79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378BF8-8CCD-4736-A27A-1DAA44EF2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2000" y="12961620"/>
            <a:ext cx="10451149" cy="24013004"/>
          </a:xfrm>
        </p:spPr>
        <p:txBody>
          <a:bodyPr/>
          <a:lstStyle>
            <a:lvl1pPr marL="0" indent="0">
              <a:buNone/>
              <a:defRPr sz="6400"/>
            </a:lvl1pPr>
            <a:lvl2pPr marL="1814627" indent="0">
              <a:buNone/>
              <a:defRPr sz="5600"/>
            </a:lvl2pPr>
            <a:lvl3pPr marL="3629254" indent="0">
              <a:buNone/>
              <a:defRPr sz="4800"/>
            </a:lvl3pPr>
            <a:lvl4pPr marL="5443880" indent="0">
              <a:buNone/>
              <a:defRPr sz="4000"/>
            </a:lvl4pPr>
            <a:lvl5pPr marL="7258507" indent="0">
              <a:buNone/>
              <a:defRPr sz="4000"/>
            </a:lvl5pPr>
            <a:lvl6pPr marL="9073134" indent="0">
              <a:buNone/>
              <a:defRPr sz="4000"/>
            </a:lvl6pPr>
            <a:lvl7pPr marL="10887761" indent="0">
              <a:buNone/>
              <a:defRPr sz="4000"/>
            </a:lvl7pPr>
            <a:lvl8pPr marL="12702388" indent="0">
              <a:buNone/>
              <a:defRPr sz="4000"/>
            </a:lvl8pPr>
            <a:lvl9pPr marL="14517014" indent="0">
              <a:buNone/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D38984-C2CF-4B75-9384-11157382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BC665F-9F86-418A-A7E2-3BAF0B3BC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C8A812-E800-4552-95A8-4116663F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76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473F5-5812-4988-B777-3DBD1191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27AF00-27EC-484A-9BC0-9B673F1AD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DBA730-D98D-4186-AD18-E3D070FF4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A8CBC-15A0-443A-A835-5E01DE9F7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5EA687-2919-4CED-A574-9396DB36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66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15B3A50-0207-4AF1-A696-E148EA68D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9148" y="2300288"/>
            <a:ext cx="6987123" cy="366145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5F01E0-FADF-4DA4-9680-7C7E33827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779" y="2300288"/>
            <a:ext cx="20556319" cy="366145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E5B47-896C-4C39-AB76-FB5CBEBCC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81CB4D-CFC9-4881-A4A5-1EB50908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3B90DF-C684-41E4-B144-395E56EC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54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E77DF1-2437-4C9D-9C2A-4F286B9D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779" y="2300291"/>
            <a:ext cx="27948493" cy="8351047"/>
          </a:xfrm>
          <a:prstGeom prst="rect">
            <a:avLst/>
          </a:prstGeom>
        </p:spPr>
        <p:txBody>
          <a:bodyPr vert="horz" lIns="362925" tIns="181463" rIns="362925" bIns="181463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EE54E3-8C7C-4B46-B06F-0BBCF2D9E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779" y="11501438"/>
            <a:ext cx="27948493" cy="27413429"/>
          </a:xfrm>
          <a:prstGeom prst="rect">
            <a:avLst/>
          </a:prstGeom>
        </p:spPr>
        <p:txBody>
          <a:bodyPr vert="horz" lIns="362925" tIns="181463" rIns="362925" bIns="181463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F200B9-F487-4DD3-BCF2-8C8F3E3D9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779" y="40045008"/>
            <a:ext cx="7290911" cy="2300288"/>
          </a:xfrm>
          <a:prstGeom prst="rect">
            <a:avLst/>
          </a:prstGeom>
        </p:spPr>
        <p:txBody>
          <a:bodyPr vert="horz" lIns="362925" tIns="181463" rIns="362925" bIns="181463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DAB62-5C16-4E22-A1F2-C1AB73AAC52A}" type="datetimeFigureOut">
              <a:rPr lang="pt-BR" smtClean="0"/>
              <a:pPr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8683C5-E96A-4FF1-90F6-C1A43569F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3842" y="40045008"/>
            <a:ext cx="10936367" cy="2300288"/>
          </a:xfrm>
          <a:prstGeom prst="rect">
            <a:avLst/>
          </a:prstGeom>
        </p:spPr>
        <p:txBody>
          <a:bodyPr vert="horz" lIns="362925" tIns="181463" rIns="362925" bIns="181463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B325E-1863-4EAC-B7EA-138572F88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5360" y="40045008"/>
            <a:ext cx="7290911" cy="2300288"/>
          </a:xfrm>
          <a:prstGeom prst="rect">
            <a:avLst/>
          </a:prstGeom>
        </p:spPr>
        <p:txBody>
          <a:bodyPr vert="horz" lIns="362925" tIns="181463" rIns="362925" bIns="181463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B0E3-CB27-4D10-86CD-50AD68DC89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83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629254" rtl="0" eaLnBrk="1" latinLnBrk="0" hangingPunct="1">
        <a:lnSpc>
          <a:spcPct val="90000"/>
        </a:lnSpc>
        <a:spcBef>
          <a:spcPct val="0"/>
        </a:spcBef>
        <a:buNone/>
        <a:defRPr sz="17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7313" indent="-907313" algn="l" defTabSz="3629254" rtl="0" eaLnBrk="1" latinLnBrk="0" hangingPunct="1">
        <a:lnSpc>
          <a:spcPct val="90000"/>
        </a:lnSpc>
        <a:spcBef>
          <a:spcPts val="3969"/>
        </a:spcBef>
        <a:buFont typeface="Arial" panose="020B0604020202020204" pitchFamily="34" charset="0"/>
        <a:buChar char="•"/>
        <a:defRPr sz="11100" kern="1200">
          <a:solidFill>
            <a:schemeClr val="tx1"/>
          </a:solidFill>
          <a:latin typeface="+mn-lt"/>
          <a:ea typeface="+mn-ea"/>
          <a:cs typeface="+mn-cs"/>
        </a:defRPr>
      </a:lvl1pPr>
      <a:lvl2pPr marL="2721940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2pPr>
      <a:lvl3pPr marL="4536567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3pPr>
      <a:lvl4pPr marL="6351194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4pPr>
      <a:lvl5pPr marL="8165821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5pPr>
      <a:lvl6pPr marL="9980447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6pPr>
      <a:lvl7pPr marL="11795074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7pPr>
      <a:lvl8pPr marL="13609701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8pPr>
      <a:lvl9pPr marL="15424328" indent="-907313" algn="l" defTabSz="3629254" rtl="0" eaLnBrk="1" latinLnBrk="0" hangingPunct="1">
        <a:lnSpc>
          <a:spcPct val="90000"/>
        </a:lnSpc>
        <a:spcBef>
          <a:spcPts val="1985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1pPr>
      <a:lvl2pPr marL="1814627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2pPr>
      <a:lvl3pPr marL="3629254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5443880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4pPr>
      <a:lvl5pPr marL="7258507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5pPr>
      <a:lvl6pPr marL="9073134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6pPr>
      <a:lvl7pPr marL="10887761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7pPr>
      <a:lvl8pPr marL="12702388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8pPr>
      <a:lvl9pPr marL="14517014" algn="l" defTabSz="3629254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3379" y="1688123"/>
            <a:ext cx="27948493" cy="148492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atin typeface="Arial"/>
                <a:cs typeface="Arial"/>
              </a:rPr>
              <a:t>11º ENCONTRO MUNDIAL DA DEFICIÊNCIA VISUAL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/>
                <a:cs typeface="Arial"/>
              </a:rPr>
              <a:t>De 01 a 05 de setembro de 2025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/>
                <a:cs typeface="Arial"/>
              </a:rPr>
              <a:t>Local: Centro de Convenções Distrito Anhembi, São Paulo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rgbClr val="212529"/>
                </a:solidFill>
                <a:latin typeface="Arial"/>
                <a:cs typeface="Arial"/>
              </a:rPr>
              <a:t>Orientações complementares para o pôster: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  </a:t>
            </a:r>
            <a:r>
              <a:rPr lang="pt-BR" sz="2800" b="1" dirty="0">
                <a:solidFill>
                  <a:srgbClr val="212529"/>
                </a:solidFill>
                <a:latin typeface="Arial"/>
                <a:cs typeface="Arial"/>
              </a:rPr>
              <a:t>O layout do pôster apresentado Poster </a:t>
            </a:r>
            <a:r>
              <a:rPr lang="pt-BR" sz="2800" b="1" dirty="0" err="1">
                <a:solidFill>
                  <a:srgbClr val="212529"/>
                </a:solidFill>
                <a:latin typeface="Arial"/>
                <a:cs typeface="Arial"/>
              </a:rPr>
              <a:t>Template</a:t>
            </a:r>
            <a:r>
              <a:rPr lang="pt-BR" sz="2800" b="1" dirty="0">
                <a:solidFill>
                  <a:srgbClr val="212529"/>
                </a:solidFill>
                <a:latin typeface="Arial"/>
                <a:cs typeface="Arial"/>
              </a:rPr>
              <a:t> é uma sugestão, porém os itens abaixo devem ser respeitados: 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- As fontes devem ter  tamanhos indicados no Modelo.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800" dirty="0">
                <a:latin typeface="Arial"/>
                <a:cs typeface="Arial"/>
              </a:rPr>
              <a:t>Dimensões do pôster: 0,90 m de largura e 1,20 m de altura (orientação retrato – vertical).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pt-BR" sz="2800" dirty="0">
                <a:latin typeface="Arial"/>
                <a:cs typeface="Arial"/>
              </a:rPr>
              <a:t>Margens de 2,5 cm (mínimo) em torno da área de apresentação.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pt-BR" sz="2800" dirty="0">
                <a:latin typeface="Arial"/>
                <a:cs typeface="Arial"/>
              </a:rPr>
              <a:t>O tamanho das letras/fontes deve ser  conforme indicado no Poster </a:t>
            </a:r>
            <a:r>
              <a:rPr lang="pt-BR" sz="2800" dirty="0" err="1">
                <a:latin typeface="Arial"/>
                <a:cs typeface="Arial"/>
              </a:rPr>
              <a:t>Template</a:t>
            </a:r>
            <a:r>
              <a:rPr lang="pt-BR" sz="2800" dirty="0">
                <a:latin typeface="Arial"/>
                <a:cs typeface="Arial"/>
              </a:rPr>
              <a:t>.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latin typeface="Arial"/>
                <a:cs typeface="Arial"/>
              </a:rPr>
              <a:t>- Cores contrastantes (figura-fundo) são obrigatórias.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pt-BR" sz="2800" dirty="0">
                <a:solidFill>
                  <a:prstClr val="black"/>
                </a:solidFill>
                <a:latin typeface="Arial"/>
                <a:cs typeface="Arial"/>
              </a:rPr>
              <a:t>Tipo de material do pôster: lona (fosca ou brilhosa), papel gráfico, papel couchê ou papel offset.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Mantenha o design relativamente simples e organizado. Do ponto de vista estético, o pôster precisa conter pouco texto e informações diretas.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800" dirty="0">
                <a:solidFill>
                  <a:prstClr val="black"/>
                </a:solidFill>
                <a:latin typeface="Arial"/>
                <a:cs typeface="Arial"/>
              </a:rPr>
              <a:t>Para que haja acessibilidade para as pessoas com deficiência visual, o conteúdo do pôster deverá ser acessado via QR Código, bem como a descrição dos e</a:t>
            </a: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lementos visuais (gráficos, fotografias, mapas, esquemas e outros) e de suas legendas. Além disso a dimensão desses elementos deve ser grande o suficiente para serem visualizados a uma distância de 2 m.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800" dirty="0">
                <a:solidFill>
                  <a:prstClr val="black"/>
                </a:solidFill>
                <a:latin typeface="Arial"/>
                <a:cs typeface="Arial"/>
              </a:rPr>
              <a:t>Inclua na parte superior do pôster: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/>
                <a:cs typeface="Arial"/>
              </a:rPr>
              <a:t>Centralizados e em negrito:</a:t>
            </a:r>
            <a:r>
              <a:rPr lang="pt-BR" sz="2800" dirty="0">
                <a:latin typeface="Arial"/>
                <a:cs typeface="Arial"/>
              </a:rPr>
              <a:t> Título; Autores, suas instituições (com cidade e país de origem) e contatos (e-mails);</a:t>
            </a: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Palavras-chave (no mínimo 3 e no máximo 5). </a:t>
            </a: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O tamanho da fonte do título/subtítulo deve ser grande (60) e para autores, instituições (36).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800" b="1" dirty="0">
                <a:latin typeface="Arial"/>
                <a:cs typeface="Arial"/>
              </a:rPr>
              <a:t>Os elementos do pôster podem ser dispostos de forma a destacar os pontos mais importantes:</a:t>
            </a:r>
            <a:r>
              <a:rPr lang="pt-BR" sz="2800" b="1" dirty="0">
                <a:solidFill>
                  <a:srgbClr val="212529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Introdução; Objetivo; Metodologia ou Descrição do desenvolvimento da prática (para relatos de experiência); Resultados; Conclusão ou Considerações Finais; Referências</a:t>
            </a:r>
            <a:r>
              <a:rPr lang="pt-BR" sz="2800" b="1" dirty="0">
                <a:latin typeface="Arial"/>
                <a:cs typeface="Arial"/>
              </a:rPr>
              <a:t>. Obs. </a:t>
            </a:r>
            <a:r>
              <a:rPr lang="pt-BR" sz="2800" dirty="0">
                <a:latin typeface="Arial"/>
                <a:cs typeface="Arial"/>
              </a:rPr>
              <a:t>O tamanho da fonte dos títulos de sessões devem ser 45 e dos textos, 40 (</a:t>
            </a:r>
            <a:r>
              <a:rPr lang="pt-BR" sz="2800" dirty="0">
                <a:solidFill>
                  <a:srgbClr val="212529"/>
                </a:solidFill>
                <a:latin typeface="Arial"/>
                <a:cs typeface="Arial"/>
              </a:rPr>
              <a:t>deve ser grande o suficiente para facilitar a leitura a 2 metros de distância).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407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392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11º ENCONTRO MUNDIAL DA DEFICIÊNCIA VISUAL De 01 a 05 de setembro de 2025 Local: Centro de Convenções Distrito Anhembi, São Paulo Orientações complementares para o pôster:    O layout do pôster apresentado Poster Template é uma sugestão, porém os itens abaixo devem ser respeitados:  - As fontes devem ter  tamanhos indicados no Modelo. - Dimensões do pôster: 0,90 m de largura e 1,20 m de altura (orientação retrato – vertical). - Margens de 2,5 cm (mínimo) em torno da área de apresentação. - O tamanho das letras/fontes deve ser  conforme indicado no Poster Template. - Cores contrastantes (figura-fundo) são obrigatórias. - Tipo de material do pôster: lona (fosca ou brilhosa), papel gráfico, papel couchê ou papel offset. - Mantenha o design relativamente simples e organizado. Do ponto de vista estético, o pôster precisa conter pouco texto e informações diretas. - Para que haja acessibilidade para as pessoas com deficiência visual, o conteúdo do pôster deverá ser acessado via QR Código, bem como a descrição dos elementos visuais (gráficos, fotografias, mapas, esquemas e outros) e de suas legendas. Além disso a dimensão desses elementos deve ser grande o suficiente para serem visualizados a uma distância de 2 m. - Inclua na parte superior do pôster: Centralizados e em negrito: Título; Autores, suas instituições (com cidade e país de origem) e contatos (e-mails); Palavras-chave (no mínimo 3 e no máximo 5). O tamanho da fonte do título/subtítulo deve ser grande (60) e para autores, instituições (36). - Os elementos do pôster podem ser dispostos de forma a destacar os pontos mais importantes: Introdução; Objetivo; Metodologia ou Descrição do desenvolvimento da prática (para relatos de experiência); Resultados; Conclusão ou Considerações Finais; Referências. Obs. O tamanho da fonte dos títulos de sessões devem ser 45 e dos textos, 40 (deve ser grande o suficiente para facilitar a leitura a 2 metros de distância).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Santos Amâncio Cabral</dc:creator>
  <cp:lastModifiedBy>Cecilia Oka</cp:lastModifiedBy>
  <cp:revision>34</cp:revision>
  <dcterms:created xsi:type="dcterms:W3CDTF">2021-06-15T11:15:43Z</dcterms:created>
  <dcterms:modified xsi:type="dcterms:W3CDTF">2025-06-30T02:41:06Z</dcterms:modified>
</cp:coreProperties>
</file>