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32397700" cy="43192700"/>
  <p:notesSz cx="6858000" cy="9144000"/>
  <p:embeddedFontLst>
    <p:embeddedFont>
      <p:font typeface="Arial Bold"/>
      <p:regular r:id="rId8"/>
      <p:bold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 autoAdjust="0"/>
    <p:restoredTop sz="94577" autoAdjust="0"/>
  </p:normalViewPr>
  <p:slideViewPr>
    <p:cSldViewPr>
      <p:cViewPr varScale="1">
        <p:scale>
          <a:sx n="11" d="100"/>
          <a:sy n="11" d="100"/>
        </p:scale>
        <p:origin x="2654" y="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 Workman" userId="3cede2a5-ee2a-4d18-b158-3e98fca11a9d" providerId="ADAL" clId="{69631F36-E372-48D4-BFD9-2950CCD0021D}"/>
    <pc:docChg chg="modSld">
      <pc:chgData name="Marc Workman" userId="3cede2a5-ee2a-4d18-b158-3e98fca11a9d" providerId="ADAL" clId="{69631F36-E372-48D4-BFD9-2950CCD0021D}" dt="2025-06-26T02:24:15.772" v="106" actId="20577"/>
      <pc:docMkLst>
        <pc:docMk/>
      </pc:docMkLst>
      <pc:sldChg chg="modSp mod">
        <pc:chgData name="Marc Workman" userId="3cede2a5-ee2a-4d18-b158-3e98fca11a9d" providerId="ADAL" clId="{69631F36-E372-48D4-BFD9-2950CCD0021D}" dt="2025-06-26T02:24:15.772" v="106" actId="20577"/>
        <pc:sldMkLst>
          <pc:docMk/>
          <pc:sldMk cId="0" sldId="256"/>
        </pc:sldMkLst>
        <pc:spChg chg="mod">
          <ac:chgData name="Marc Workman" userId="3cede2a5-ee2a-4d18-b158-3e98fca11a9d" providerId="ADAL" clId="{69631F36-E372-48D4-BFD9-2950CCD0021D}" dt="2025-06-26T02:20:36.464" v="1" actId="1035"/>
          <ac:spMkLst>
            <pc:docMk/>
            <pc:sldMk cId="0" sldId="256"/>
            <ac:spMk id="2" creationId="{00000000-0000-0000-0000-000000000000}"/>
          </ac:spMkLst>
        </pc:spChg>
        <pc:spChg chg="mod">
          <ac:chgData name="Marc Workman" userId="3cede2a5-ee2a-4d18-b158-3e98fca11a9d" providerId="ADAL" clId="{69631F36-E372-48D4-BFD9-2950CCD0021D}" dt="2025-06-26T02:24:15.772" v="106" actId="20577"/>
          <ac:spMkLst>
            <pc:docMk/>
            <pc:sldMk cId="0" sldId="256"/>
            <ac:spMk id="1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500DBE-4AFE-487C-9ED8-8E4A006A4A2B}" type="datetimeFigureOut">
              <a:rPr lang="en-CA" smtClean="0"/>
              <a:t>2025-06-25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071519-E83E-4B07-A32E-CA862FEC05E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8347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71519-E83E-4B07-A32E-CA862FEC05EE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4420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19578" y="10623550"/>
            <a:ext cx="14783207" cy="28573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INTRODUCTION</a:t>
            </a:r>
            <a:r>
              <a:rPr lang="en-US" sz="4499" b="1" dirty="0">
                <a:solidFill>
                  <a:srgbClr val="737373"/>
                </a:solidFill>
                <a:latin typeface="Arial Bold"/>
                <a:ea typeface="Arial Bold"/>
                <a:cs typeface="Arial Bold"/>
                <a:sym typeface="Arial Bold"/>
              </a:rPr>
              <a:t> (Font Arial/Size 45)​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sed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labore et dolore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Ut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nostrum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corporis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nisi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aliquid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commodi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consequatur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Quis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iure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dolore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eu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(Font Arial/Size 40)​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​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OBJECTIVES  </a:t>
            </a:r>
            <a:r>
              <a:rPr lang="en-US" sz="4499" b="1" dirty="0">
                <a:solidFill>
                  <a:srgbClr val="737373"/>
                </a:solidFill>
                <a:latin typeface="Arial Bold"/>
                <a:ea typeface="Arial Bold"/>
                <a:cs typeface="Arial Bold"/>
                <a:sym typeface="Arial Bold"/>
              </a:rPr>
              <a:t>(Font Arial/Size 45)​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sed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labore et dolore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nostrum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corporis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nisi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aliquid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commodi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consequatur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Quis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iure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dolore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eu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(Font Arial/Size 40)​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​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METHOD (or DEVELOPMENT – for Experience Reports) (</a:t>
            </a:r>
            <a:r>
              <a:rPr lang="en-US" sz="4499" b="1" dirty="0" err="1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ou</a:t>
            </a: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 DEVELOPMENT – for Experience Reports) </a:t>
            </a:r>
            <a:r>
              <a:rPr lang="en-US" sz="4499" b="1" dirty="0">
                <a:solidFill>
                  <a:srgbClr val="737373"/>
                </a:solidFill>
                <a:latin typeface="Arial Bold"/>
                <a:ea typeface="Arial Bold"/>
                <a:cs typeface="Arial Bold"/>
                <a:sym typeface="Arial Bold"/>
              </a:rPr>
              <a:t>(Font Arial/Size 45)​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sed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labore et dolore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Ut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nostrum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corporis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nisi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aliquid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commodi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consequatur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Quis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iure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(Font Arial/Size 40)​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RESULTS (or continuation of DEVELOPMENT – for Experience Reports) (</a:t>
            </a:r>
            <a:r>
              <a:rPr lang="en-US" sz="40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ou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continuação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do DEVELOPMENT – for Experience Reports) (Font Arial/Size 45)​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​Lorem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sed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labore et dolore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Ut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nostrum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corporis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nisi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aliquid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commodi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consequatur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Quis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iure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dolore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eu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Excepteur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obcaecat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cupiditat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proident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sunt in culpa qui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officia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deserunt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mollit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id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(Font Arial/Size 40)​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6565709" y="10842161"/>
            <a:ext cx="14765102" cy="30368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FINAL CONSIDERATIONS </a:t>
            </a:r>
            <a:r>
              <a:rPr lang="en-US" sz="4499" b="1" dirty="0">
                <a:solidFill>
                  <a:srgbClr val="737373"/>
                </a:solidFill>
                <a:latin typeface="Arial Bold"/>
                <a:ea typeface="Arial Bold"/>
                <a:cs typeface="Arial Bold"/>
                <a:sym typeface="Arial Bold"/>
              </a:rPr>
              <a:t>(Font Arial/Size 45)​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​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sed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labore et dolore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nostrum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corporis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(Font Arial/Size 40)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​​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REFERENCES</a:t>
            </a:r>
            <a:r>
              <a:rPr lang="en-US" sz="4499" b="1" dirty="0">
                <a:solidFill>
                  <a:srgbClr val="737373"/>
                </a:solidFill>
                <a:latin typeface="Arial Bold"/>
                <a:ea typeface="Arial Bold"/>
                <a:cs typeface="Arial Bold"/>
                <a:sym typeface="Arial Bold"/>
              </a:rPr>
              <a:t> (Font Arial/size 45)​</a:t>
            </a:r>
          </a:p>
          <a:p>
            <a:pPr marL="863601" lvl="1" indent="-431801" algn="l">
              <a:lnSpc>
                <a:spcPts val="5600"/>
              </a:lnSpc>
              <a:buAutoNum type="arabicPeriod"/>
            </a:pP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sed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labore et dolore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Ut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nostrum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3601" lvl="1" indent="-431801" algn="l">
              <a:lnSpc>
                <a:spcPts val="5600"/>
              </a:lnSpc>
              <a:buAutoNum type="arabicPeriod"/>
            </a:pP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corporis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nisi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aliquid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commodi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consequatur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Quis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Iure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dolore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eu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Excepteur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obcaecat</a:t>
            </a: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3601" lvl="1" indent="-431801" algn="l">
              <a:lnSpc>
                <a:spcPts val="5600"/>
              </a:lnSpc>
              <a:buAutoNum type="arabicPeriod"/>
            </a:pP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cupiditat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proident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sunt in culpa qui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officia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deserunt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mollit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id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(Font Arial/Size 36)</a:t>
            </a:r>
          </a:p>
        </p:txBody>
      </p:sp>
      <p:sp>
        <p:nvSpPr>
          <p:cNvPr id="4" name="Freeform 4"/>
          <p:cNvSpPr/>
          <p:nvPr/>
        </p:nvSpPr>
        <p:spPr>
          <a:xfrm>
            <a:off x="16565709" y="15889924"/>
            <a:ext cx="8528726" cy="5685818"/>
          </a:xfrm>
          <a:custGeom>
            <a:avLst/>
            <a:gdLst/>
            <a:ahLst/>
            <a:cxnLst/>
            <a:rect l="l" t="t" r="r" b="b"/>
            <a:pathLst>
              <a:path w="8528726" h="5685818">
                <a:moveTo>
                  <a:pt x="0" y="0"/>
                </a:moveTo>
                <a:lnTo>
                  <a:pt x="8528726" y="0"/>
                </a:lnTo>
                <a:lnTo>
                  <a:pt x="8528726" y="5685817"/>
                </a:lnTo>
                <a:lnTo>
                  <a:pt x="0" y="56858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16565709" y="24438262"/>
            <a:ext cx="8528726" cy="5685818"/>
          </a:xfrm>
          <a:custGeom>
            <a:avLst/>
            <a:gdLst/>
            <a:ahLst/>
            <a:cxnLst/>
            <a:rect l="l" t="t" r="r" b="b"/>
            <a:pathLst>
              <a:path w="8528726" h="5685818">
                <a:moveTo>
                  <a:pt x="0" y="0"/>
                </a:moveTo>
                <a:lnTo>
                  <a:pt x="8528726" y="0"/>
                </a:lnTo>
                <a:lnTo>
                  <a:pt x="8528726" y="5685817"/>
                </a:lnTo>
                <a:lnTo>
                  <a:pt x="0" y="56858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26382"/>
            </a:stretch>
          </a:blipFill>
        </p:spPr>
        <p:txBody>
          <a:bodyPr/>
          <a:lstStyle/>
          <a:p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850" y="35779775"/>
            <a:ext cx="9412448" cy="8479199"/>
          </a:xfrm>
          <a:prstGeom prst="rect">
            <a:avLst/>
          </a:prstGeom>
        </p:spPr>
      </p:pic>
      <p:sp>
        <p:nvSpPr>
          <p:cNvPr id="10" name="Freeform 10"/>
          <p:cNvSpPr/>
          <p:nvPr/>
        </p:nvSpPr>
        <p:spPr>
          <a:xfrm>
            <a:off x="28687603" y="20278396"/>
            <a:ext cx="2643208" cy="2643208"/>
          </a:xfrm>
          <a:custGeom>
            <a:avLst/>
            <a:gdLst/>
            <a:ahLst/>
            <a:cxnLst/>
            <a:rect l="l" t="t" r="r" b="b"/>
            <a:pathLst>
              <a:path w="2643208" h="2643208">
                <a:moveTo>
                  <a:pt x="0" y="0"/>
                </a:moveTo>
                <a:lnTo>
                  <a:pt x="2643208" y="0"/>
                </a:lnTo>
                <a:lnTo>
                  <a:pt x="2643208" y="2643208"/>
                </a:lnTo>
                <a:lnTo>
                  <a:pt x="0" y="26432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1119578" y="827797"/>
            <a:ext cx="30211233" cy="1502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TITLE</a:t>
            </a:r>
          </a:p>
          <a:p>
            <a:pPr algn="ctr">
              <a:lnSpc>
                <a:spcPts val="2900"/>
              </a:lnSpc>
            </a:pPr>
            <a:r>
              <a:rPr lang="en-US" sz="50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(Font Arial/Size 60)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01262" y="3173325"/>
            <a:ext cx="15997476" cy="3860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Author 1 – Jane Doe; ABC Organization; City</a:t>
            </a:r>
            <a:r>
              <a:rPr lang="en-US" sz="3600" b="1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, Country, +XX 11 123456789</a:t>
            </a:r>
            <a:endParaRPr lang="en-US" sz="3600" b="1" dirty="0">
              <a:solidFill>
                <a:schemeClr val="tx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Author 2 (full name; institution; city and country of origin, contact)</a:t>
            </a:r>
          </a:p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Author 3 (full name; institution; city and country of origin, contact)</a:t>
            </a:r>
          </a:p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Author 4 (full name; institution; city and country of origin, contact)</a:t>
            </a:r>
          </a:p>
          <a:p>
            <a:pPr algn="ctr">
              <a:lnSpc>
                <a:spcPts val="4284"/>
              </a:lnSpc>
            </a:pPr>
            <a:endParaRPr lang="en-US" sz="3600" b="1" dirty="0">
              <a:solidFill>
                <a:schemeClr val="tx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Keywords: Keyword 1; Keyword 2; Keyword 3; Keyword 4; Keyword 5.</a:t>
            </a:r>
          </a:p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(font Arial size 36)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742140" y="7530822"/>
            <a:ext cx="11588671" cy="1868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040"/>
              </a:lnSpc>
              <a:spcBef>
                <a:spcPct val="0"/>
              </a:spcBef>
            </a:pP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Funding Agency (If applicable): ​</a:t>
            </a:r>
          </a:p>
          <a:p>
            <a:pPr algn="r">
              <a:lnSpc>
                <a:spcPts val="5040"/>
              </a:lnSpc>
              <a:spcBef>
                <a:spcPct val="0"/>
              </a:spcBef>
            </a:pP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SIGLA OU LOGO​</a:t>
            </a:r>
          </a:p>
          <a:p>
            <a:pPr algn="r">
              <a:lnSpc>
                <a:spcPts val="5040"/>
              </a:lnSpc>
              <a:spcBef>
                <a:spcPct val="0"/>
              </a:spcBef>
            </a:pP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(Font Arial/Size 36)​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878003" y="21805685"/>
            <a:ext cx="10593928" cy="149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4"/>
              </a:lnSpc>
            </a:pPr>
            <a:r>
              <a:rPr lang="en-US" sz="36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CAPTION</a:t>
            </a:r>
          </a:p>
          <a:p>
            <a:pPr algn="l">
              <a:lnSpc>
                <a:spcPts val="3744"/>
              </a:lnSpc>
            </a:pPr>
            <a:r>
              <a:rPr lang="en-US" sz="36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Lorem ipsum dolor sit amet, consectetur adipisci elit, sed eiusmod tempor incidunt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878003" y="30352679"/>
            <a:ext cx="10593928" cy="149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4"/>
              </a:lnSpc>
            </a:pPr>
            <a:r>
              <a:rPr lang="en-US" sz="36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CAPTION</a:t>
            </a:r>
          </a:p>
          <a:p>
            <a:pPr algn="l">
              <a:lnSpc>
                <a:spcPts val="3744"/>
              </a:lnSpc>
            </a:pPr>
            <a:r>
              <a:rPr lang="en-US" sz="36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Lorem ipsum dolor sit amet, consectetur adipisci elit, sed eiusmod tempor incidunt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85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c7b984a-7128-44d5-ac25-107088891ac8" xsi:nil="true"/>
    <lcf76f155ced4ddcb4097134ff3c332f xmlns="7fd563a9-5a1b-4d70-8df0-2963b3dc333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598E876CE8CA41BA70257C2AF16892" ma:contentTypeVersion="15" ma:contentTypeDescription="Create a new document." ma:contentTypeScope="" ma:versionID="717aebbc86c6a5bdeca0c2243f0bc2cf">
  <xsd:schema xmlns:xsd="http://www.w3.org/2001/XMLSchema" xmlns:xs="http://www.w3.org/2001/XMLSchema" xmlns:p="http://schemas.microsoft.com/office/2006/metadata/properties" xmlns:ns2="7fd563a9-5a1b-4d70-8df0-2963b3dc3332" xmlns:ns3="cc7b984a-7128-44d5-ac25-107088891ac8" targetNamespace="http://schemas.microsoft.com/office/2006/metadata/properties" ma:root="true" ma:fieldsID="bb05d9cbc00bf0c6a1cee81796ba9c54" ns2:_="" ns3:_="">
    <xsd:import namespace="7fd563a9-5a1b-4d70-8df0-2963b3dc3332"/>
    <xsd:import namespace="cc7b984a-7128-44d5-ac25-107088891ac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d563a9-5a1b-4d70-8df0-2963b3dc33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792b97e-a1ac-4342-99f9-0edbd5c820a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7b984a-7128-44d5-ac25-107088891ac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d42df97-78ed-4997-819b-13ac56bad32f}" ma:internalName="TaxCatchAll" ma:showField="CatchAllData" ma:web="cc7b984a-7128-44d5-ac25-107088891a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AC2B26-3FC6-4B2E-807A-656FC9019181}">
  <ds:schemaRefs>
    <ds:schemaRef ds:uri="http://schemas.microsoft.com/office/2006/metadata/properties"/>
    <ds:schemaRef ds:uri="http://schemas.microsoft.com/office/infopath/2007/PartnerControls"/>
    <ds:schemaRef ds:uri="cc7b984a-7128-44d5-ac25-107088891ac8"/>
    <ds:schemaRef ds:uri="7fd563a9-5a1b-4d70-8df0-2963b3dc3332"/>
  </ds:schemaRefs>
</ds:datastoreItem>
</file>

<file path=customXml/itemProps2.xml><?xml version="1.0" encoding="utf-8"?>
<ds:datastoreItem xmlns:ds="http://schemas.openxmlformats.org/officeDocument/2006/customXml" ds:itemID="{C7745925-5127-4FB2-B2BA-45FBE069AB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433A3D-12A7-427F-9578-58EB8813DC49}"/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649</Words>
  <Application>Microsoft Office PowerPoint</Application>
  <PresentationFormat>Custom</PresentationFormat>
  <Paragraphs>63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 Bold</vt:lpstr>
      <vt:lpstr>Arial</vt:lpstr>
      <vt:lpstr>Calibri</vt:lpstr>
      <vt:lpstr>Aptos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Cabeçalho</dc:title>
  <cp:lastModifiedBy>Marc Workman</cp:lastModifiedBy>
  <cp:revision>8</cp:revision>
  <dcterms:created xsi:type="dcterms:W3CDTF">2006-08-16T00:00:00Z</dcterms:created>
  <dcterms:modified xsi:type="dcterms:W3CDTF">2025-06-26T02:24:21Z</dcterms:modified>
  <dc:identifier>DAGqtioXtLc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0x01010098598E876CE8CA41BA70257C2AF16892</vt:lpwstr>
  </property>
  <property fmtid="{D5CDD505-2E9C-101B-9397-08002B2CF9AE}" pid="3" name="MediaServiceImageTags">
    <vt:lpwstr/>
  </property>
</Properties>
</file>