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7"/>
  </p:notesMasterIdLst>
  <p:sldIdLst>
    <p:sldId id="256" r:id="rId5"/>
    <p:sldId id="258" r:id="rId6"/>
  </p:sldIdLst>
  <p:sldSz cx="32397700" cy="43192700"/>
  <p:notesSz cx="6858000" cy="9144000"/>
  <p:embeddedFontLst>
    <p:embeddedFont>
      <p:font typeface="Arial Bold"/>
      <p:regular r:id="rId8"/>
      <p:bold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27" autoAdjust="0"/>
  </p:normalViewPr>
  <p:slideViewPr>
    <p:cSldViewPr>
      <p:cViewPr varScale="1">
        <p:scale>
          <a:sx n="11" d="100"/>
          <a:sy n="11" d="100"/>
        </p:scale>
        <p:origin x="2722" y="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 Workman" userId="3cede2a5-ee2a-4d18-b158-3e98fca11a9d" providerId="ADAL" clId="{8BAF5082-D124-4EF0-9AB9-D1381C0B1FF2}"/>
    <pc:docChg chg="modSld">
      <pc:chgData name="Marc Workman" userId="3cede2a5-ee2a-4d18-b158-3e98fca11a9d" providerId="ADAL" clId="{8BAF5082-D124-4EF0-9AB9-D1381C0B1FF2}" dt="2025-06-26T02:27:48.664" v="100" actId="20577"/>
      <pc:docMkLst>
        <pc:docMk/>
      </pc:docMkLst>
      <pc:sldChg chg="modSp mod">
        <pc:chgData name="Marc Workman" userId="3cede2a5-ee2a-4d18-b158-3e98fca11a9d" providerId="ADAL" clId="{8BAF5082-D124-4EF0-9AB9-D1381C0B1FF2}" dt="2025-06-26T02:27:48.664" v="100" actId="20577"/>
        <pc:sldMkLst>
          <pc:docMk/>
          <pc:sldMk cId="0" sldId="256"/>
        </pc:sldMkLst>
        <pc:spChg chg="mod">
          <ac:chgData name="Marc Workman" userId="3cede2a5-ee2a-4d18-b158-3e98fca11a9d" providerId="ADAL" clId="{8BAF5082-D124-4EF0-9AB9-D1381C0B1FF2}" dt="2025-06-26T02:27:48.664" v="100" actId="20577"/>
          <ac:spMkLst>
            <pc:docMk/>
            <pc:sldMk cId="0" sldId="256"/>
            <ac:spMk id="1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F85BFE-49D9-446F-A3D7-CBE8804F43EB}" type="datetimeFigureOut">
              <a:rPr lang="en-CA" smtClean="0"/>
              <a:t>2025-06-25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5F9D93-7156-4A17-86C6-E34AC0AB47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5098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5F9D93-7156-4A17-86C6-E34AC0AB476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5826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19578" y="9946361"/>
            <a:ext cx="14783207" cy="26590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INTRODUCTION (police Arial, corps 45)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Lorem ipsum dolor sit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amet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,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consectetur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adipisci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elit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, sed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eiusmod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tempor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incidunt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ut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labore et dolore magna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aliqua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. Ut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enim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ad minim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veniam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,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quis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nostrum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exercitationem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ullam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corporis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suscipit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laboriosam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, nisi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ut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aliquid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ex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ea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commodi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consequatur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. Quis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aute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iure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reprehenderit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in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voluptate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velit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esse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cillum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dolore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eu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fugiat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nulla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pariatur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. (police Arial, corps 40)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endParaRPr lang="en-US" sz="4499" b="1" dirty="0">
              <a:solidFill>
                <a:srgbClr val="004AA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OBJECTIFS (police Arial, corps 45)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Lorem ipsum dolor sit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amet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,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consectetur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adipisci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elit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, sed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eiusmod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tempor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incidunt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ut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labore et dolore magna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aliqua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.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Quis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aute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iure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reprehenderit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in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voluptate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velit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esse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cillum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dolore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eu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fugiat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nulla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pariatur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. (police Arial, corps 40)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endParaRPr lang="en-US" sz="4499" b="1" dirty="0">
              <a:solidFill>
                <a:srgbClr val="004AA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MÉTHODE (</a:t>
            </a:r>
            <a:r>
              <a:rPr lang="en-US" sz="4499" b="1" dirty="0" err="1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ou</a:t>
            </a:r>
            <a:r>
              <a:rPr lang="en-US" sz="4499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 DÉROULEMENT – pour les </a:t>
            </a:r>
            <a:r>
              <a:rPr lang="en-US" sz="4499" b="1" dirty="0" err="1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récits</a:t>
            </a:r>
            <a:r>
              <a:rPr lang="en-US" sz="4499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b="1" dirty="0" err="1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d’expérience</a:t>
            </a:r>
            <a:r>
              <a:rPr lang="en-US" sz="4499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) (police Arial, corps 45)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Lorem ipsum dolor sit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amet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,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consectetur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adipisci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elit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, sed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eiusmod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tempor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incidunt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ut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labore et dolore magna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aliqua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. Quis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aute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iure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reprehenderit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in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voluptate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velit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esse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cillum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. (police Arial, corps 40)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endParaRPr lang="en-US" sz="4499" b="1" dirty="0">
              <a:solidFill>
                <a:srgbClr val="004AA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RÉSULTATS (</a:t>
            </a:r>
            <a:r>
              <a:rPr lang="en-US" sz="4499" b="1" dirty="0" err="1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ou</a:t>
            </a:r>
            <a:r>
              <a:rPr lang="en-US" sz="4499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 suite du DÉROULEMENT – pour les </a:t>
            </a:r>
            <a:r>
              <a:rPr lang="en-US" sz="4499" b="1" dirty="0" err="1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récits</a:t>
            </a:r>
            <a:r>
              <a:rPr lang="en-US" sz="4499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b="1" dirty="0" err="1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d’expérience</a:t>
            </a:r>
            <a:r>
              <a:rPr lang="en-US" sz="4499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) (police Arial, corps 45)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Lorem ipsum dolor sit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amet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,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consectetur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adipisci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elit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, sed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eiusmod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tempor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incidunt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ut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labore et dolore magna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aliqua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..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Excepteur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sint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obcaecat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cupiditat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non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proident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, sunt in culpa qui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officia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deserunt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mollit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anim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id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est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dirty="0" err="1">
                <a:latin typeface="Arial Bold"/>
                <a:ea typeface="Arial Bold"/>
                <a:cs typeface="Arial Bold"/>
                <a:sym typeface="Arial Bold"/>
              </a:rPr>
              <a:t>laborum</a:t>
            </a:r>
            <a:r>
              <a:rPr lang="en-US" sz="4499" dirty="0">
                <a:latin typeface="Arial Bold"/>
                <a:ea typeface="Arial Bold"/>
                <a:cs typeface="Arial Bold"/>
                <a:sym typeface="Arial Bold"/>
              </a:rPr>
              <a:t>. (police Arial, corps 40)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endParaRPr lang="en-US" sz="4499" b="1" dirty="0">
              <a:solidFill>
                <a:srgbClr val="004AAD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6766798" y="10545933"/>
            <a:ext cx="14765102" cy="30974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CONSIDÉRATIONS FINALES (police Arial, corps 45)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latin typeface="Arial Bold"/>
                <a:ea typeface="Arial Bold"/>
                <a:cs typeface="Arial Bold"/>
                <a:sym typeface="Arial Bold"/>
              </a:rPr>
              <a:t>Lorem ipsum dolor sit </a:t>
            </a:r>
            <a:r>
              <a:rPr lang="en-US" sz="4499" b="1" dirty="0" err="1">
                <a:latin typeface="Arial Bold"/>
                <a:ea typeface="Arial Bold"/>
                <a:cs typeface="Arial Bold"/>
                <a:sym typeface="Arial Bold"/>
              </a:rPr>
              <a:t>amet</a:t>
            </a:r>
            <a:r>
              <a:rPr lang="en-US" sz="4499" b="1" dirty="0">
                <a:latin typeface="Arial Bold"/>
                <a:ea typeface="Arial Bold"/>
                <a:cs typeface="Arial Bold"/>
                <a:sym typeface="Arial Bold"/>
              </a:rPr>
              <a:t>, </a:t>
            </a:r>
            <a:r>
              <a:rPr lang="en-US" sz="4499" b="1" dirty="0" err="1">
                <a:latin typeface="Arial Bold"/>
                <a:ea typeface="Arial Bold"/>
                <a:cs typeface="Arial Bold"/>
                <a:sym typeface="Arial Bold"/>
              </a:rPr>
              <a:t>consectetur</a:t>
            </a:r>
            <a:r>
              <a:rPr lang="en-US" sz="4499" b="1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b="1" dirty="0" err="1">
                <a:latin typeface="Arial Bold"/>
                <a:ea typeface="Arial Bold"/>
                <a:cs typeface="Arial Bold"/>
                <a:sym typeface="Arial Bold"/>
              </a:rPr>
              <a:t>adipisci</a:t>
            </a:r>
            <a:r>
              <a:rPr lang="en-US" sz="4499" b="1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b="1" dirty="0" err="1">
                <a:latin typeface="Arial Bold"/>
                <a:ea typeface="Arial Bold"/>
                <a:cs typeface="Arial Bold"/>
                <a:sym typeface="Arial Bold"/>
              </a:rPr>
              <a:t>elit</a:t>
            </a:r>
            <a:r>
              <a:rPr lang="en-US" sz="4499" b="1" dirty="0">
                <a:latin typeface="Arial Bold"/>
                <a:ea typeface="Arial Bold"/>
                <a:cs typeface="Arial Bold"/>
                <a:sym typeface="Arial Bold"/>
              </a:rPr>
              <a:t>, sed </a:t>
            </a:r>
            <a:r>
              <a:rPr lang="en-US" sz="4499" b="1" dirty="0" err="1">
                <a:latin typeface="Arial Bold"/>
                <a:ea typeface="Arial Bold"/>
                <a:cs typeface="Arial Bold"/>
                <a:sym typeface="Arial Bold"/>
              </a:rPr>
              <a:t>eiusmod</a:t>
            </a:r>
            <a:r>
              <a:rPr lang="en-US" sz="4499" b="1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b="1" dirty="0" err="1">
                <a:latin typeface="Arial Bold"/>
                <a:ea typeface="Arial Bold"/>
                <a:cs typeface="Arial Bold"/>
                <a:sym typeface="Arial Bold"/>
              </a:rPr>
              <a:t>tempor</a:t>
            </a:r>
            <a:r>
              <a:rPr lang="en-US" sz="4499" b="1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b="1" dirty="0" err="1">
                <a:latin typeface="Arial Bold"/>
                <a:ea typeface="Arial Bold"/>
                <a:cs typeface="Arial Bold"/>
                <a:sym typeface="Arial Bold"/>
              </a:rPr>
              <a:t>incidunt</a:t>
            </a:r>
            <a:r>
              <a:rPr lang="en-US" sz="4499" b="1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b="1" dirty="0" err="1">
                <a:latin typeface="Arial Bold"/>
                <a:ea typeface="Arial Bold"/>
                <a:cs typeface="Arial Bold"/>
                <a:sym typeface="Arial Bold"/>
              </a:rPr>
              <a:t>ut</a:t>
            </a:r>
            <a:r>
              <a:rPr lang="en-US" sz="4499" b="1" dirty="0">
                <a:latin typeface="Arial Bold"/>
                <a:ea typeface="Arial Bold"/>
                <a:cs typeface="Arial Bold"/>
                <a:sym typeface="Arial Bold"/>
              </a:rPr>
              <a:t> labore et dolore magna </a:t>
            </a:r>
            <a:r>
              <a:rPr lang="en-US" sz="4499" b="1" dirty="0" err="1">
                <a:latin typeface="Arial Bold"/>
                <a:ea typeface="Arial Bold"/>
                <a:cs typeface="Arial Bold"/>
                <a:sym typeface="Arial Bold"/>
              </a:rPr>
              <a:t>aliqua</a:t>
            </a:r>
            <a:r>
              <a:rPr lang="en-US" sz="4499" b="1" dirty="0">
                <a:latin typeface="Arial Bold"/>
                <a:ea typeface="Arial Bold"/>
                <a:cs typeface="Arial Bold"/>
                <a:sym typeface="Arial Bold"/>
              </a:rPr>
              <a:t>.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latin typeface="Arial Bold"/>
                <a:ea typeface="Arial Bold"/>
                <a:cs typeface="Arial Bold"/>
                <a:sym typeface="Arial Bold"/>
              </a:rPr>
              <a:t>Ut </a:t>
            </a:r>
            <a:r>
              <a:rPr lang="en-US" sz="4499" b="1" dirty="0" err="1">
                <a:latin typeface="Arial Bold"/>
                <a:ea typeface="Arial Bold"/>
                <a:cs typeface="Arial Bold"/>
                <a:sym typeface="Arial Bold"/>
              </a:rPr>
              <a:t>enim</a:t>
            </a:r>
            <a:r>
              <a:rPr lang="en-US" sz="4499" b="1" dirty="0">
                <a:latin typeface="Arial Bold"/>
                <a:ea typeface="Arial Bold"/>
                <a:cs typeface="Arial Bold"/>
                <a:sym typeface="Arial Bold"/>
              </a:rPr>
              <a:t> ad minim </a:t>
            </a:r>
            <a:r>
              <a:rPr lang="en-US" sz="4499" b="1" dirty="0" err="1">
                <a:latin typeface="Arial Bold"/>
                <a:ea typeface="Arial Bold"/>
                <a:cs typeface="Arial Bold"/>
                <a:sym typeface="Arial Bold"/>
              </a:rPr>
              <a:t>veniam</a:t>
            </a:r>
            <a:r>
              <a:rPr lang="en-US" sz="4499" b="1" dirty="0">
                <a:latin typeface="Arial Bold"/>
                <a:ea typeface="Arial Bold"/>
                <a:cs typeface="Arial Bold"/>
                <a:sym typeface="Arial Bold"/>
              </a:rPr>
              <a:t>, </a:t>
            </a:r>
            <a:r>
              <a:rPr lang="en-US" sz="4499" b="1" dirty="0" err="1">
                <a:latin typeface="Arial Bold"/>
                <a:ea typeface="Arial Bold"/>
                <a:cs typeface="Arial Bold"/>
                <a:sym typeface="Arial Bold"/>
              </a:rPr>
              <a:t>quis</a:t>
            </a:r>
            <a:r>
              <a:rPr lang="en-US" sz="4499" b="1" dirty="0">
                <a:latin typeface="Arial Bold"/>
                <a:ea typeface="Arial Bold"/>
                <a:cs typeface="Arial Bold"/>
                <a:sym typeface="Arial Bold"/>
              </a:rPr>
              <a:t> nostrum </a:t>
            </a:r>
            <a:r>
              <a:rPr lang="en-US" sz="4499" b="1" dirty="0" err="1">
                <a:latin typeface="Arial Bold"/>
                <a:ea typeface="Arial Bold"/>
                <a:cs typeface="Arial Bold"/>
                <a:sym typeface="Arial Bold"/>
              </a:rPr>
              <a:t>exercitationem</a:t>
            </a:r>
            <a:r>
              <a:rPr lang="en-US" sz="4499" b="1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b="1" dirty="0" err="1">
                <a:latin typeface="Arial Bold"/>
                <a:ea typeface="Arial Bold"/>
                <a:cs typeface="Arial Bold"/>
                <a:sym typeface="Arial Bold"/>
              </a:rPr>
              <a:t>ullam</a:t>
            </a:r>
            <a:r>
              <a:rPr lang="en-US" sz="4499" b="1" dirty="0">
                <a:latin typeface="Arial Bold"/>
                <a:ea typeface="Arial Bold"/>
                <a:cs typeface="Arial Bold"/>
                <a:sym typeface="Arial Bold"/>
              </a:rPr>
              <a:t> corporis </a:t>
            </a:r>
            <a:r>
              <a:rPr lang="en-US" sz="4499" b="1" dirty="0" err="1">
                <a:latin typeface="Arial Bold"/>
                <a:ea typeface="Arial Bold"/>
                <a:cs typeface="Arial Bold"/>
                <a:sym typeface="Arial Bold"/>
              </a:rPr>
              <a:t>suscipit</a:t>
            </a:r>
            <a:r>
              <a:rPr lang="en-US" sz="4499" b="1" dirty="0"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b="1" dirty="0" err="1">
                <a:latin typeface="Arial Bold"/>
                <a:ea typeface="Arial Bold"/>
                <a:cs typeface="Arial Bold"/>
                <a:sym typeface="Arial Bold"/>
              </a:rPr>
              <a:t>laboriosam</a:t>
            </a:r>
            <a:r>
              <a:rPr lang="en-US" sz="4499" b="1" dirty="0">
                <a:latin typeface="Arial Bold"/>
                <a:ea typeface="Arial Bold"/>
                <a:cs typeface="Arial Bold"/>
                <a:sym typeface="Arial Bold"/>
              </a:rPr>
              <a:t>. (police Arial, corps 40)</a:t>
            </a:r>
            <a:endParaRPr lang="en-US" sz="4000" dirty="0"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6299"/>
              </a:lnSpc>
              <a:spcBef>
                <a:spcPct val="0"/>
              </a:spcBef>
            </a:pPr>
            <a:endParaRPr lang="en-US" sz="4499" b="1" dirty="0">
              <a:solidFill>
                <a:srgbClr val="004AA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RÉFÉRENCES (police Arial, corps 45)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1. Lorem ipsum dolor sit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adipisci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sed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incidunt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labore et dolore magna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Ut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ad minim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nostrum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exercitationem</a:t>
            </a: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2.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ullam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corporis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suscipit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laboriosam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nisi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aliquid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ex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commodi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consequatur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Quis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Iure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reprehenderit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voluptate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esse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cillum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dolore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eu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fugiat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nulla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pariatur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Excepteur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obcaecat</a:t>
            </a: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3.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cupiditat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non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proident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sunt in culpa qui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officia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deserunt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mollit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id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laborum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(police Arial/corps 36)</a:t>
            </a:r>
          </a:p>
        </p:txBody>
      </p:sp>
      <p:sp>
        <p:nvSpPr>
          <p:cNvPr id="4" name="Freeform 4"/>
          <p:cNvSpPr/>
          <p:nvPr/>
        </p:nvSpPr>
        <p:spPr>
          <a:xfrm>
            <a:off x="16565709" y="15889924"/>
            <a:ext cx="8528726" cy="5685818"/>
          </a:xfrm>
          <a:custGeom>
            <a:avLst/>
            <a:gdLst/>
            <a:ahLst/>
            <a:cxnLst/>
            <a:rect l="l" t="t" r="r" b="b"/>
            <a:pathLst>
              <a:path w="8528726" h="5685818">
                <a:moveTo>
                  <a:pt x="0" y="0"/>
                </a:moveTo>
                <a:lnTo>
                  <a:pt x="8528726" y="0"/>
                </a:lnTo>
                <a:lnTo>
                  <a:pt x="8528726" y="5685817"/>
                </a:lnTo>
                <a:lnTo>
                  <a:pt x="0" y="56858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6565709" y="24438262"/>
            <a:ext cx="8528726" cy="5685818"/>
          </a:xfrm>
          <a:custGeom>
            <a:avLst/>
            <a:gdLst/>
            <a:ahLst/>
            <a:cxnLst/>
            <a:rect l="l" t="t" r="r" b="b"/>
            <a:pathLst>
              <a:path w="8528726" h="5685818">
                <a:moveTo>
                  <a:pt x="0" y="0"/>
                </a:moveTo>
                <a:lnTo>
                  <a:pt x="8528726" y="0"/>
                </a:lnTo>
                <a:lnTo>
                  <a:pt x="8528726" y="5685817"/>
                </a:lnTo>
                <a:lnTo>
                  <a:pt x="0" y="56858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26382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8850" y="34713501"/>
            <a:ext cx="9412448" cy="8479199"/>
          </a:xfrm>
          <a:prstGeom prst="rect">
            <a:avLst/>
          </a:prstGeom>
        </p:spPr>
      </p:pic>
      <p:sp>
        <p:nvSpPr>
          <p:cNvPr id="10" name="Freeform 10"/>
          <p:cNvSpPr/>
          <p:nvPr/>
        </p:nvSpPr>
        <p:spPr>
          <a:xfrm>
            <a:off x="28687603" y="20278396"/>
            <a:ext cx="2643208" cy="2643208"/>
          </a:xfrm>
          <a:custGeom>
            <a:avLst/>
            <a:gdLst/>
            <a:ahLst/>
            <a:cxnLst/>
            <a:rect l="l" t="t" r="r" b="b"/>
            <a:pathLst>
              <a:path w="2643208" h="2643208">
                <a:moveTo>
                  <a:pt x="0" y="0"/>
                </a:moveTo>
                <a:lnTo>
                  <a:pt x="2643208" y="0"/>
                </a:lnTo>
                <a:lnTo>
                  <a:pt x="2643208" y="2643208"/>
                </a:lnTo>
                <a:lnTo>
                  <a:pt x="0" y="26432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119578" y="827797"/>
            <a:ext cx="30211233" cy="2060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TITRE</a:t>
            </a:r>
          </a:p>
          <a:p>
            <a:pPr algn="ctr">
              <a:lnSpc>
                <a:spcPts val="8400"/>
              </a:lnSpc>
            </a:pPr>
            <a:r>
              <a:rPr lang="en-US" sz="60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(police Arial, corps 60)</a:t>
            </a:r>
            <a:endParaRPr lang="en-US" sz="5000" b="1" dirty="0">
              <a:solidFill>
                <a:schemeClr val="tx2"/>
              </a:solidFill>
              <a:latin typeface="Arial Bold"/>
              <a:ea typeface="Arial Bold"/>
              <a:cs typeface="Arial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201262" y="3173325"/>
            <a:ext cx="15997476" cy="3860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4"/>
              </a:lnSpc>
            </a:pPr>
            <a:r>
              <a:rPr lang="en-US" sz="36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Auteur/e 1 – Jane Doe; ABC Organization; City, Country, XX 11 123456789</a:t>
            </a:r>
          </a:p>
          <a:p>
            <a:pPr algn="ctr">
              <a:lnSpc>
                <a:spcPts val="4284"/>
              </a:lnSpc>
            </a:pPr>
            <a:r>
              <a:rPr lang="en-US" sz="36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Auteur/e 2 (nom </a:t>
            </a:r>
            <a:r>
              <a:rPr lang="en-US" sz="3600" b="1" dirty="0" err="1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complet</a:t>
            </a:r>
            <a:r>
              <a:rPr lang="en-US" sz="36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; institution; </a:t>
            </a:r>
            <a:r>
              <a:rPr lang="en-US" sz="3600" b="1" dirty="0" err="1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ville</a:t>
            </a:r>
            <a:r>
              <a:rPr lang="en-US" sz="36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 et pays </a:t>
            </a:r>
            <a:r>
              <a:rPr lang="en-US" sz="3600" b="1" dirty="0" err="1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d’origine</a:t>
            </a:r>
            <a:r>
              <a:rPr lang="en-US" sz="36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; contact)</a:t>
            </a:r>
          </a:p>
          <a:p>
            <a:pPr algn="ctr">
              <a:lnSpc>
                <a:spcPts val="4284"/>
              </a:lnSpc>
            </a:pPr>
            <a:r>
              <a:rPr lang="en-US" sz="36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Auteur/e 3 (nom </a:t>
            </a:r>
            <a:r>
              <a:rPr lang="en-US" sz="3600" b="1" dirty="0" err="1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complet</a:t>
            </a:r>
            <a:r>
              <a:rPr lang="en-US" sz="36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; institution; </a:t>
            </a:r>
            <a:r>
              <a:rPr lang="en-US" sz="3600" b="1" dirty="0" err="1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ville</a:t>
            </a:r>
            <a:r>
              <a:rPr lang="en-US" sz="36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 et pays </a:t>
            </a:r>
            <a:r>
              <a:rPr lang="en-US" sz="3600" b="1" dirty="0" err="1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d’origine</a:t>
            </a:r>
            <a:r>
              <a:rPr lang="en-US" sz="36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; contact)</a:t>
            </a:r>
          </a:p>
          <a:p>
            <a:pPr algn="ctr">
              <a:lnSpc>
                <a:spcPts val="4284"/>
              </a:lnSpc>
            </a:pPr>
            <a:r>
              <a:rPr lang="en-US" sz="36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Auteur/e 4 (nom </a:t>
            </a:r>
            <a:r>
              <a:rPr lang="en-US" sz="3600" b="1" dirty="0" err="1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complet</a:t>
            </a:r>
            <a:r>
              <a:rPr lang="en-US" sz="36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; institution; </a:t>
            </a:r>
            <a:r>
              <a:rPr lang="en-US" sz="3600" b="1" dirty="0" err="1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ville</a:t>
            </a:r>
            <a:r>
              <a:rPr lang="en-US" sz="36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 et pays </a:t>
            </a:r>
            <a:r>
              <a:rPr lang="en-US" sz="3600" b="1" dirty="0" err="1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d’origine</a:t>
            </a:r>
            <a:r>
              <a:rPr lang="en-US" sz="36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; contact)</a:t>
            </a:r>
          </a:p>
          <a:p>
            <a:pPr algn="ctr">
              <a:lnSpc>
                <a:spcPts val="4284"/>
              </a:lnSpc>
            </a:pPr>
            <a:endParaRPr lang="en-US" sz="3600" b="1" dirty="0">
              <a:solidFill>
                <a:schemeClr val="tx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ctr">
              <a:lnSpc>
                <a:spcPts val="4284"/>
              </a:lnSpc>
            </a:pPr>
            <a:r>
              <a:rPr lang="en-US" sz="36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Mots-</a:t>
            </a:r>
            <a:r>
              <a:rPr lang="en-US" sz="3600" b="1" dirty="0" err="1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clés</a:t>
            </a:r>
            <a:r>
              <a:rPr lang="en-US" sz="36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 : Mot 1; Mot 2; Mot 3; Mot 4; Mot 5.</a:t>
            </a:r>
          </a:p>
          <a:p>
            <a:pPr algn="ctr">
              <a:lnSpc>
                <a:spcPts val="4284"/>
              </a:lnSpc>
            </a:pPr>
            <a:r>
              <a:rPr lang="en-US" sz="36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(police Arial, corps 36)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742140" y="7530822"/>
            <a:ext cx="11588671" cy="1868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040"/>
              </a:lnSpc>
              <a:spcBef>
                <a:spcPct val="0"/>
              </a:spcBef>
            </a:pPr>
            <a:r>
              <a:rPr lang="en-US" sz="3600" b="1" dirty="0" err="1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Agence</a:t>
            </a:r>
            <a:r>
              <a:rPr lang="en-US" sz="36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 de </a:t>
            </a:r>
            <a:r>
              <a:rPr lang="en-US" sz="3600" b="1" dirty="0" err="1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financement</a:t>
            </a:r>
            <a:r>
              <a:rPr lang="en-US" sz="36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 (</a:t>
            </a:r>
            <a:r>
              <a:rPr lang="en-US" sz="3600" b="1" dirty="0" err="1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s’il</a:t>
            </a:r>
            <a:r>
              <a:rPr lang="en-US" sz="36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 y a lieu) :</a:t>
            </a:r>
          </a:p>
          <a:p>
            <a:pPr algn="r">
              <a:lnSpc>
                <a:spcPts val="5040"/>
              </a:lnSpc>
              <a:spcBef>
                <a:spcPct val="0"/>
              </a:spcBef>
            </a:pPr>
            <a:r>
              <a:rPr lang="en-US" sz="36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SIGLE OU LOGO</a:t>
            </a:r>
          </a:p>
          <a:p>
            <a:pPr algn="r">
              <a:lnSpc>
                <a:spcPts val="5040"/>
              </a:lnSpc>
              <a:spcBef>
                <a:spcPct val="0"/>
              </a:spcBef>
            </a:pPr>
            <a:r>
              <a:rPr lang="en-US" sz="36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(police Arial, corps 36)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878003" y="21805685"/>
            <a:ext cx="10593928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4"/>
              </a:lnSpc>
            </a:pPr>
            <a:r>
              <a:rPr lang="en-US" sz="36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LÉGENDE</a:t>
            </a:r>
          </a:p>
          <a:p>
            <a:pPr algn="l">
              <a:lnSpc>
                <a:spcPts val="3744"/>
              </a:lnSpc>
            </a:pPr>
            <a:r>
              <a:rPr lang="en-US" sz="36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Lorem ipsum dolor sit </a:t>
            </a:r>
            <a:r>
              <a:rPr lang="en-US" sz="36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amet</a:t>
            </a:r>
            <a:r>
              <a:rPr lang="en-US" sz="36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, </a:t>
            </a:r>
            <a:r>
              <a:rPr lang="en-US" sz="36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consectetur</a:t>
            </a:r>
            <a:r>
              <a:rPr lang="en-US" sz="36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adipisci</a:t>
            </a:r>
            <a:r>
              <a:rPr lang="en-US" sz="36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elit</a:t>
            </a:r>
            <a:r>
              <a:rPr lang="en-US" sz="36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, sed </a:t>
            </a:r>
            <a:r>
              <a:rPr lang="en-US" sz="36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eiusmod</a:t>
            </a:r>
            <a:r>
              <a:rPr lang="en-US" sz="36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tempor</a:t>
            </a:r>
            <a:r>
              <a:rPr lang="en-US" sz="36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incidunt</a:t>
            </a:r>
            <a:r>
              <a:rPr lang="en-US" sz="36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878003" y="30352679"/>
            <a:ext cx="10593928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4"/>
              </a:lnSpc>
            </a:pPr>
            <a:r>
              <a:rPr lang="en-US" sz="3600" b="1" dirty="0">
                <a:solidFill>
                  <a:schemeClr val="tx2"/>
                </a:solidFill>
                <a:latin typeface="Arial Bold"/>
                <a:ea typeface="Arial Bold"/>
                <a:cs typeface="Arial Bold"/>
                <a:sym typeface="Arial Bold"/>
              </a:rPr>
              <a:t>LÉGENDE</a:t>
            </a:r>
          </a:p>
          <a:p>
            <a:pPr algn="l">
              <a:lnSpc>
                <a:spcPts val="3744"/>
              </a:lnSpc>
            </a:pPr>
            <a:r>
              <a:rPr lang="en-US" sz="36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Lorem ipsum dolor sit </a:t>
            </a:r>
            <a:r>
              <a:rPr lang="en-US" sz="36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amet</a:t>
            </a:r>
            <a:r>
              <a:rPr lang="en-US" sz="36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, </a:t>
            </a:r>
            <a:r>
              <a:rPr lang="en-US" sz="36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consectetur</a:t>
            </a:r>
            <a:r>
              <a:rPr lang="en-US" sz="36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adipisci</a:t>
            </a:r>
            <a:r>
              <a:rPr lang="en-US" sz="36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elit</a:t>
            </a:r>
            <a:r>
              <a:rPr lang="en-US" sz="36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, sed </a:t>
            </a:r>
            <a:r>
              <a:rPr lang="en-US" sz="36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eiusmod</a:t>
            </a:r>
            <a:r>
              <a:rPr lang="en-US" sz="36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tempor</a:t>
            </a:r>
            <a:r>
              <a:rPr lang="en-US" sz="36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incidunt</a:t>
            </a:r>
            <a:r>
              <a:rPr lang="en-US" sz="36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0B5FF-5149-300A-DA99-3CD6BD744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6CBCE978-9B03-148B-2FB7-428652E37795}"/>
              </a:ext>
            </a:extLst>
          </p:cNvPr>
          <p:cNvSpPr txBox="1"/>
          <p:nvPr/>
        </p:nvSpPr>
        <p:spPr>
          <a:xfrm>
            <a:off x="1119578" y="10557726"/>
            <a:ext cx="14783207" cy="28663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299"/>
              </a:lnSpc>
              <a:spcBef>
                <a:spcPct val="0"/>
              </a:spcBef>
            </a:pPr>
            <a:r>
              <a:rPr lang="en-US" sz="4450" b="1" dirty="0">
                <a:solidFill>
                  <a:srgbClr val="737373"/>
                </a:solidFill>
                <a:ea typeface="+mn-lt"/>
                <a:cs typeface="+mn-lt"/>
              </a:rPr>
              <a:t>INTRODUCCIÓN</a:t>
            </a:r>
            <a:br>
              <a:rPr lang="en-US" sz="4450" b="1" dirty="0">
                <a:solidFill>
                  <a:srgbClr val="737373"/>
                </a:solidFill>
                <a:ea typeface="+mn-lt"/>
                <a:cs typeface="+mn-lt"/>
              </a:rPr>
            </a:br>
            <a:r>
              <a:rPr lang="en-US" sz="4450" b="1" dirty="0">
                <a:solidFill>
                  <a:srgbClr val="737373"/>
                </a:solidFill>
                <a:ea typeface="+mn-lt"/>
                <a:cs typeface="+mn-lt"/>
              </a:rPr>
              <a:t> (Fuente: Arial / </a:t>
            </a:r>
            <a:r>
              <a:rPr lang="en-US" sz="4450" b="1" dirty="0" err="1">
                <a:solidFill>
                  <a:srgbClr val="737373"/>
                </a:solidFill>
                <a:ea typeface="+mn-lt"/>
                <a:cs typeface="+mn-lt"/>
              </a:rPr>
              <a:t>Tamaño</a:t>
            </a:r>
            <a:r>
              <a:rPr lang="en-US" sz="4450" b="1" dirty="0">
                <a:solidFill>
                  <a:srgbClr val="737373"/>
                </a:solidFill>
                <a:ea typeface="+mn-lt"/>
                <a:cs typeface="+mn-lt"/>
              </a:rPr>
              <a:t>: 45)</a:t>
            </a:r>
            <a:endParaRPr lang="en-US" dirty="0"/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Lorem ipsum dolor sit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adipisci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sed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incidunt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labore et dolore magna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Ut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ad minim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nostrum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exercitationem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ullam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corporis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suscipit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laboriosam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nisi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aliquid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ex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commodi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consequatur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Quis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iure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reprehenderit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voluptate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esse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cillum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dolore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eu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fugiat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nulla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pariatur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(Fonte Arial/</a:t>
            </a:r>
            <a:r>
              <a:rPr lang="en-US" sz="40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corpo</a:t>
            </a: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40)​</a:t>
            </a:r>
            <a:endParaRPr lang="en-US" sz="4000" b="1" dirty="0">
              <a:solidFill>
                <a:srgbClr val="000000"/>
              </a:solidFill>
              <a:latin typeface="Arial Bold"/>
              <a:ea typeface="Arial Bold"/>
              <a:cs typeface="Arial Bold"/>
            </a:endParaRP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5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​</a:t>
            </a:r>
            <a:endParaRPr lang="en-US" sz="4450" b="1" dirty="0">
              <a:solidFill>
                <a:srgbClr val="000000"/>
              </a:solidFill>
              <a:latin typeface="Arial Bold"/>
              <a:ea typeface="Arial Bold"/>
              <a:cs typeface="Arial Bold"/>
            </a:endParaRPr>
          </a:p>
          <a:p>
            <a:pPr>
              <a:lnSpc>
                <a:spcPts val="6299"/>
              </a:lnSpc>
              <a:spcBef>
                <a:spcPct val="0"/>
              </a:spcBef>
            </a:pPr>
            <a:r>
              <a:rPr lang="en-US" sz="4450" b="1" dirty="0">
                <a:solidFill>
                  <a:srgbClr val="737373"/>
                </a:solidFill>
                <a:ea typeface="+mn-lt"/>
                <a:cs typeface="+mn-lt"/>
              </a:rPr>
              <a:t>OBJETIVOS</a:t>
            </a:r>
            <a:br>
              <a:rPr lang="en-US" sz="4450" b="1" dirty="0">
                <a:solidFill>
                  <a:srgbClr val="737373"/>
                </a:solidFill>
                <a:ea typeface="+mn-lt"/>
                <a:cs typeface="+mn-lt"/>
              </a:rPr>
            </a:br>
            <a:r>
              <a:rPr lang="en-US" sz="4450" b="1" dirty="0">
                <a:solidFill>
                  <a:srgbClr val="737373"/>
                </a:solidFill>
                <a:ea typeface="+mn-lt"/>
                <a:cs typeface="+mn-lt"/>
              </a:rPr>
              <a:t> (Fuente: Arial / </a:t>
            </a:r>
            <a:r>
              <a:rPr lang="en-US" sz="4450" b="1" dirty="0" err="1">
                <a:solidFill>
                  <a:srgbClr val="737373"/>
                </a:solidFill>
                <a:ea typeface="+mn-lt"/>
                <a:cs typeface="+mn-lt"/>
              </a:rPr>
              <a:t>Tamaño</a:t>
            </a:r>
            <a:r>
              <a:rPr lang="en-US" sz="4450" b="1" dirty="0">
                <a:solidFill>
                  <a:srgbClr val="737373"/>
                </a:solidFill>
                <a:ea typeface="+mn-lt"/>
                <a:cs typeface="+mn-lt"/>
              </a:rPr>
              <a:t>: 45)</a:t>
            </a:r>
            <a:endParaRPr lang="en-US" dirty="0"/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Lorem ipsum dolor sit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adipisci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sed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incidunt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labore et dolore magna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ad minim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nostrum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exercitationem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ullam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corporis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suscipit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laboriosam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nisi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aliquid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ex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commodi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consequatur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Quis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iure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reprehenderit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voluptate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esse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cillum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dolore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eu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fugiat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nulla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pariatur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(Fonte Arial/Corpo 40)​</a:t>
            </a:r>
            <a:endParaRPr lang="en-US" sz="4000" b="1" dirty="0">
              <a:solidFill>
                <a:srgbClr val="000000"/>
              </a:solidFill>
              <a:latin typeface="Arial Bold"/>
              <a:ea typeface="Arial Bold"/>
              <a:cs typeface="Arial Bold"/>
            </a:endParaRP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5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​</a:t>
            </a:r>
            <a:endParaRPr lang="en-US" sz="4450" b="1" dirty="0">
              <a:solidFill>
                <a:srgbClr val="000000"/>
              </a:solidFill>
              <a:latin typeface="Arial Bold"/>
              <a:ea typeface="Arial Bold"/>
              <a:cs typeface="Arial Bold"/>
            </a:endParaRPr>
          </a:p>
          <a:p>
            <a:pPr>
              <a:lnSpc>
                <a:spcPts val="6299"/>
              </a:lnSpc>
              <a:spcBef>
                <a:spcPct val="0"/>
              </a:spcBef>
            </a:pPr>
            <a:r>
              <a:rPr lang="en-US" sz="4450" b="1" dirty="0">
                <a:solidFill>
                  <a:srgbClr val="737373"/>
                </a:solidFill>
                <a:ea typeface="+mn-lt"/>
                <a:cs typeface="+mn-lt"/>
              </a:rPr>
              <a:t>MÉTODO (o DESARROLLO – para </a:t>
            </a:r>
            <a:r>
              <a:rPr lang="en-US" sz="4450" b="1" dirty="0" err="1">
                <a:solidFill>
                  <a:srgbClr val="737373"/>
                </a:solidFill>
                <a:ea typeface="+mn-lt"/>
                <a:cs typeface="+mn-lt"/>
              </a:rPr>
              <a:t>Relatos</a:t>
            </a:r>
            <a:r>
              <a:rPr lang="en-US" sz="4450" b="1" dirty="0">
                <a:solidFill>
                  <a:srgbClr val="737373"/>
                </a:solidFill>
                <a:ea typeface="+mn-lt"/>
                <a:cs typeface="+mn-lt"/>
              </a:rPr>
              <a:t> de Experiencia)</a:t>
            </a:r>
            <a:br>
              <a:rPr lang="en-US" sz="4450" b="1" dirty="0">
                <a:solidFill>
                  <a:srgbClr val="737373"/>
                </a:solidFill>
                <a:ea typeface="+mn-lt"/>
                <a:cs typeface="+mn-lt"/>
              </a:rPr>
            </a:br>
            <a:r>
              <a:rPr lang="en-US" sz="4450" b="1" dirty="0">
                <a:solidFill>
                  <a:srgbClr val="737373"/>
                </a:solidFill>
                <a:ea typeface="+mn-lt"/>
                <a:cs typeface="+mn-lt"/>
              </a:rPr>
              <a:t> (Fuente: Arial / </a:t>
            </a:r>
            <a:r>
              <a:rPr lang="en-US" sz="4450" b="1" dirty="0" err="1">
                <a:solidFill>
                  <a:srgbClr val="737373"/>
                </a:solidFill>
                <a:ea typeface="+mn-lt"/>
                <a:cs typeface="+mn-lt"/>
              </a:rPr>
              <a:t>Tamaño</a:t>
            </a:r>
            <a:r>
              <a:rPr lang="en-US" sz="4450" b="1" dirty="0">
                <a:solidFill>
                  <a:srgbClr val="737373"/>
                </a:solidFill>
                <a:ea typeface="+mn-lt"/>
                <a:cs typeface="+mn-lt"/>
              </a:rPr>
              <a:t>: 45)</a:t>
            </a:r>
            <a:endParaRPr lang="en-US" dirty="0"/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Lorem ipsum dolor sit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adipisci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sed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incidunt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labore et dolore magna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Ut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ad minim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nostrum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exercitationem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ullam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corporis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suscipit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laboriosam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nisi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aliquid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ex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commodi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consequatur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Quis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iure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reprehenderit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voluptate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esse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cillum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(Fonte Arial/Corpo 40)​</a:t>
            </a:r>
            <a:endParaRPr lang="en-US" sz="4000" b="1" dirty="0">
              <a:solidFill>
                <a:srgbClr val="000000"/>
              </a:solidFill>
              <a:latin typeface="Arial Bold"/>
              <a:ea typeface="Arial Bold"/>
              <a:cs typeface="Arial Bold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b="1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>
              <a:lnSpc>
                <a:spcPts val="5600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000000"/>
                </a:solidFill>
                <a:latin typeface="Arial"/>
                <a:ea typeface="+mn-lt"/>
                <a:cs typeface="+mn-lt"/>
              </a:rPr>
              <a:t>RESULTADOS (o </a:t>
            </a:r>
            <a:r>
              <a:rPr lang="en-US" sz="4400" b="1" err="1">
                <a:solidFill>
                  <a:srgbClr val="000000"/>
                </a:solidFill>
                <a:latin typeface="Arial"/>
                <a:ea typeface="+mn-lt"/>
                <a:cs typeface="+mn-lt"/>
              </a:rPr>
              <a:t>continuación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+mn-lt"/>
                <a:cs typeface="+mn-lt"/>
              </a:rPr>
              <a:t> del DESARROLLO – para </a:t>
            </a:r>
            <a:r>
              <a:rPr lang="en-US" sz="4400" b="1" err="1">
                <a:solidFill>
                  <a:srgbClr val="000000"/>
                </a:solidFill>
                <a:latin typeface="Arial"/>
                <a:ea typeface="+mn-lt"/>
                <a:cs typeface="+mn-lt"/>
              </a:rPr>
              <a:t>Relatos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+mn-lt"/>
                <a:cs typeface="+mn-lt"/>
              </a:rPr>
              <a:t> de Experiencia)</a:t>
            </a:r>
            <a:br>
              <a:rPr lang="en-US" sz="4400" b="1" dirty="0">
                <a:latin typeface="Arial"/>
                <a:ea typeface="+mn-lt"/>
                <a:cs typeface="+mn-lt"/>
              </a:rPr>
            </a:br>
            <a:r>
              <a:rPr lang="en-US" sz="4400" b="1" dirty="0">
                <a:solidFill>
                  <a:srgbClr val="000000"/>
                </a:solidFill>
                <a:latin typeface="Arial"/>
                <a:ea typeface="+mn-lt"/>
                <a:cs typeface="+mn-lt"/>
              </a:rPr>
              <a:t> (Fuente: Arial / </a:t>
            </a:r>
            <a:r>
              <a:rPr lang="en-US" sz="4400" b="1" err="1">
                <a:solidFill>
                  <a:srgbClr val="000000"/>
                </a:solidFill>
                <a:latin typeface="Arial"/>
                <a:ea typeface="+mn-lt"/>
                <a:cs typeface="+mn-lt"/>
              </a:rPr>
              <a:t>Tamaño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+mn-lt"/>
                <a:cs typeface="+mn-lt"/>
              </a:rPr>
              <a:t>: 45)</a:t>
            </a:r>
            <a:endParaRPr lang="en-US" sz="4400" dirty="0">
              <a:latin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​Lorem ipsum dolor sit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adipisci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sed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incidunt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labore et dolore magna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Ut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ad minim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nostrum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exercitationem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ullam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corporis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suscipit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laboriosam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nisi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aliquid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ex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commodi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consequatur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Quis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iure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reprehenderit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voluptate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esse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cillum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dolore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eu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fugiat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nulla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pariatur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Excepteur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obcaecat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cupiditat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non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proident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sunt in culpa qui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officia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deserunt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mollit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id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laborum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(Fonte Arial/Corpo 40)​</a:t>
            </a:r>
            <a:endParaRPr lang="en-US" sz="4000" b="1" dirty="0">
              <a:solidFill>
                <a:srgbClr val="000000"/>
              </a:solidFill>
              <a:latin typeface="Arial Bold"/>
              <a:ea typeface="Arial Bold"/>
              <a:cs typeface="Arial Bold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b="1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6F5DFAE5-79DA-B8AE-68E5-0231BC8DF9CA}"/>
              </a:ext>
            </a:extLst>
          </p:cNvPr>
          <p:cNvSpPr txBox="1"/>
          <p:nvPr/>
        </p:nvSpPr>
        <p:spPr>
          <a:xfrm>
            <a:off x="16565709" y="10842161"/>
            <a:ext cx="14765102" cy="31738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4450" b="1" dirty="0">
                <a:solidFill>
                  <a:srgbClr val="737373"/>
                </a:solidFill>
                <a:ea typeface="+mn-lt"/>
                <a:cs typeface="+mn-lt"/>
              </a:rPr>
              <a:t>CONSIDERACIONES FINALES</a:t>
            </a:r>
            <a:endParaRPr lang="en-US" dirty="0"/>
          </a:p>
          <a:p>
            <a:r>
              <a:rPr lang="en-US" sz="4450" dirty="0">
                <a:solidFill>
                  <a:srgbClr val="737373"/>
                </a:solidFill>
                <a:ea typeface="+mn-lt"/>
                <a:cs typeface="+mn-lt"/>
              </a:rPr>
              <a:t> (Fuente: Arial / </a:t>
            </a:r>
            <a:r>
              <a:rPr lang="en-US" sz="4450" dirty="0" err="1">
                <a:solidFill>
                  <a:srgbClr val="737373"/>
                </a:solidFill>
                <a:ea typeface="+mn-lt"/>
                <a:cs typeface="+mn-lt"/>
              </a:rPr>
              <a:t>Tamaño</a:t>
            </a:r>
            <a:r>
              <a:rPr lang="en-US" sz="4450" dirty="0">
                <a:solidFill>
                  <a:srgbClr val="737373"/>
                </a:solidFill>
                <a:ea typeface="+mn-lt"/>
                <a:cs typeface="+mn-lt"/>
              </a:rPr>
              <a:t>: 45)</a:t>
            </a:r>
            <a:endParaRPr lang="en-US" dirty="0"/>
          </a:p>
          <a:p>
            <a:pPr algn="l">
              <a:lnSpc>
                <a:spcPts val="6299"/>
              </a:lnSpc>
              <a:spcBef>
                <a:spcPct val="0"/>
              </a:spcBef>
            </a:pPr>
            <a:endParaRPr lang="en-US" sz="4450" b="1" dirty="0">
              <a:solidFill>
                <a:srgbClr val="737373"/>
              </a:solidFill>
              <a:latin typeface="Arial Bold"/>
              <a:ea typeface="Arial Bold"/>
              <a:cs typeface="Arial Bold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​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Lorem ipsum dolor sit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adipisci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sed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incidunt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labore et dolore magna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ad minim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nostrum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exercitationem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ullam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corporis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suscipit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laboriosam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(Fonte Arial/Corpo 40)</a:t>
            </a: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50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​​</a:t>
            </a:r>
            <a:endParaRPr lang="en-US" sz="4450" b="1" dirty="0">
              <a:solidFill>
                <a:srgbClr val="004AAD"/>
              </a:solidFill>
              <a:latin typeface="Arial Bold"/>
              <a:ea typeface="Arial Bold"/>
              <a:cs typeface="Arial Bold"/>
            </a:endParaRP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5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REFERENCIAS</a:t>
            </a:r>
            <a:r>
              <a:rPr lang="en-US" sz="4450" b="1" dirty="0">
                <a:solidFill>
                  <a:srgbClr val="737373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endParaRPr lang="en-US" sz="4450" b="1" dirty="0">
              <a:solidFill>
                <a:srgbClr val="737373"/>
              </a:solidFill>
              <a:latin typeface="Arial Bold"/>
              <a:ea typeface="Arial Bold"/>
              <a:cs typeface="Arial Bold"/>
            </a:endParaRPr>
          </a:p>
          <a:p>
            <a:pPr marL="863600" lvl="1" indent="-431800" algn="l">
              <a:lnSpc>
                <a:spcPts val="5600"/>
              </a:lnSpc>
              <a:buAutoNum type="arabicPeriod"/>
            </a:pP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Lorem ipsum dolor sit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adipisci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sed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incidunt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labore et dolore magna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Ut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ad minim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nostrum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exercitationem</a:t>
            </a:r>
            <a:endParaRPr lang="en-US" sz="4000" dirty="0" err="1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863600" lvl="1" indent="-431800" algn="l">
              <a:lnSpc>
                <a:spcPts val="5600"/>
              </a:lnSpc>
              <a:buAutoNum type="arabicPeriod"/>
            </a:pP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ullam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corporis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suscipit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laboriosam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nisi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aliquid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ex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commodi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consequatur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Quis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Iure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reprehenderit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voluptate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esse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cillum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dolore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eu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fugiat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nulla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pariatur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Excepteur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obcaecat</a:t>
            </a:r>
            <a:endParaRPr lang="en-US" sz="4000" dirty="0" err="1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863600" lvl="1" indent="-431800" algn="l">
              <a:lnSpc>
                <a:spcPts val="5600"/>
              </a:lnSpc>
              <a:buAutoNum type="arabicPeriod"/>
            </a:pP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cupiditat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non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proident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sunt in culpa qui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officia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deserunt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mollit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id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laborum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endParaRPr lang="en-US" sz="4000" b="1" dirty="0">
              <a:solidFill>
                <a:srgbClr val="000000"/>
              </a:solidFill>
              <a:latin typeface="Arial Bold"/>
              <a:ea typeface="Arial Bold"/>
              <a:cs typeface="Arial Bold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5F509769-168C-C8D9-7C77-EB250E961092}"/>
              </a:ext>
            </a:extLst>
          </p:cNvPr>
          <p:cNvSpPr/>
          <p:nvPr/>
        </p:nvSpPr>
        <p:spPr>
          <a:xfrm>
            <a:off x="16565709" y="15889924"/>
            <a:ext cx="8528726" cy="5685818"/>
          </a:xfrm>
          <a:custGeom>
            <a:avLst/>
            <a:gdLst/>
            <a:ahLst/>
            <a:cxnLst/>
            <a:rect l="l" t="t" r="r" b="b"/>
            <a:pathLst>
              <a:path w="8528726" h="5685818">
                <a:moveTo>
                  <a:pt x="0" y="0"/>
                </a:moveTo>
                <a:lnTo>
                  <a:pt x="8528726" y="0"/>
                </a:lnTo>
                <a:lnTo>
                  <a:pt x="8528726" y="5685817"/>
                </a:lnTo>
                <a:lnTo>
                  <a:pt x="0" y="56858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136BE6DF-6EC3-0E93-D376-F449BF946F7D}"/>
              </a:ext>
            </a:extLst>
          </p:cNvPr>
          <p:cNvSpPr/>
          <p:nvPr/>
        </p:nvSpPr>
        <p:spPr>
          <a:xfrm>
            <a:off x="16565709" y="24438262"/>
            <a:ext cx="8528726" cy="5685818"/>
          </a:xfrm>
          <a:custGeom>
            <a:avLst/>
            <a:gdLst/>
            <a:ahLst/>
            <a:cxnLst/>
            <a:rect l="l" t="t" r="r" b="b"/>
            <a:pathLst>
              <a:path w="8528726" h="5685818">
                <a:moveTo>
                  <a:pt x="0" y="0"/>
                </a:moveTo>
                <a:lnTo>
                  <a:pt x="8528726" y="0"/>
                </a:lnTo>
                <a:lnTo>
                  <a:pt x="8528726" y="5685817"/>
                </a:lnTo>
                <a:lnTo>
                  <a:pt x="0" y="56858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6382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65B2B270-A7B1-2037-E02C-99FB7B13EA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5038" y="34988156"/>
            <a:ext cx="9412448" cy="8479199"/>
          </a:xfrm>
          <a:prstGeom prst="rect">
            <a:avLst/>
          </a:prstGeom>
        </p:spPr>
      </p:pic>
      <p:grpSp>
        <p:nvGrpSpPr>
          <p:cNvPr id="7" name="Group 7">
            <a:extLst>
              <a:ext uri="{FF2B5EF4-FFF2-40B4-BE49-F238E27FC236}">
                <a16:creationId xmlns:a16="http://schemas.microsoft.com/office/drawing/2014/main" id="{093169F7-22D5-6042-1E24-F57C38BED0D7}"/>
              </a:ext>
            </a:extLst>
          </p:cNvPr>
          <p:cNvGrpSpPr/>
          <p:nvPr/>
        </p:nvGrpSpPr>
        <p:grpSpPr>
          <a:xfrm>
            <a:off x="25194" y="-1544749"/>
            <a:ext cx="32400000" cy="11041531"/>
            <a:chOff x="0" y="0"/>
            <a:chExt cx="2709333" cy="923308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9CFB141-5946-B980-1C58-4F8DF0581A27}"/>
                </a:ext>
              </a:extLst>
            </p:cNvPr>
            <p:cNvSpPr/>
            <p:nvPr/>
          </p:nvSpPr>
          <p:spPr>
            <a:xfrm>
              <a:off x="0" y="0"/>
              <a:ext cx="2709333" cy="923308"/>
            </a:xfrm>
            <a:custGeom>
              <a:avLst/>
              <a:gdLst/>
              <a:ahLst/>
              <a:cxnLst/>
              <a:rect l="l" t="t" r="r" b="b"/>
              <a:pathLst>
                <a:path w="2709333" h="923308">
                  <a:moveTo>
                    <a:pt x="37993" y="0"/>
                  </a:moveTo>
                  <a:lnTo>
                    <a:pt x="2671340" y="0"/>
                  </a:lnTo>
                  <a:cubicBezTo>
                    <a:pt x="2692323" y="0"/>
                    <a:pt x="2709333" y="17010"/>
                    <a:pt x="2709333" y="37993"/>
                  </a:cubicBezTo>
                  <a:lnTo>
                    <a:pt x="2709333" y="885316"/>
                  </a:lnTo>
                  <a:cubicBezTo>
                    <a:pt x="2709333" y="906298"/>
                    <a:pt x="2692323" y="923308"/>
                    <a:pt x="2671340" y="923308"/>
                  </a:cubicBezTo>
                  <a:lnTo>
                    <a:pt x="37993" y="923308"/>
                  </a:lnTo>
                  <a:cubicBezTo>
                    <a:pt x="17010" y="923308"/>
                    <a:pt x="0" y="906298"/>
                    <a:pt x="0" y="885316"/>
                  </a:cubicBezTo>
                  <a:lnTo>
                    <a:pt x="0" y="37993"/>
                  </a:lnTo>
                  <a:cubicBezTo>
                    <a:pt x="0" y="17010"/>
                    <a:pt x="17010" y="0"/>
                    <a:pt x="37993" y="0"/>
                  </a:cubicBez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FE31155A-9775-9703-7597-E9E757DD89B1}"/>
                </a:ext>
              </a:extLst>
            </p:cNvPr>
            <p:cNvSpPr txBox="1"/>
            <p:nvPr/>
          </p:nvSpPr>
          <p:spPr>
            <a:xfrm>
              <a:off x="0" y="-238125"/>
              <a:ext cx="2709333" cy="1161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400"/>
                </a:lnSpc>
              </a:pPr>
              <a:endParaRPr/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CC50FE33-AAD7-376B-445E-64D94A935E02}"/>
              </a:ext>
            </a:extLst>
          </p:cNvPr>
          <p:cNvSpPr/>
          <p:nvPr/>
        </p:nvSpPr>
        <p:spPr>
          <a:xfrm>
            <a:off x="28687603" y="20278396"/>
            <a:ext cx="2643208" cy="2643208"/>
          </a:xfrm>
          <a:custGeom>
            <a:avLst/>
            <a:gdLst/>
            <a:ahLst/>
            <a:cxnLst/>
            <a:rect l="l" t="t" r="r" b="b"/>
            <a:pathLst>
              <a:path w="2643208" h="2643208">
                <a:moveTo>
                  <a:pt x="0" y="0"/>
                </a:moveTo>
                <a:lnTo>
                  <a:pt x="2643208" y="0"/>
                </a:lnTo>
                <a:lnTo>
                  <a:pt x="2643208" y="2643208"/>
                </a:lnTo>
                <a:lnTo>
                  <a:pt x="0" y="264320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F03788F9-022B-24C2-B480-36B934FC7E79}"/>
              </a:ext>
            </a:extLst>
          </p:cNvPr>
          <p:cNvSpPr txBox="1"/>
          <p:nvPr/>
        </p:nvSpPr>
        <p:spPr>
          <a:xfrm>
            <a:off x="1119578" y="-7088"/>
            <a:ext cx="30211233" cy="1502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TITULO</a:t>
            </a:r>
          </a:p>
          <a:p>
            <a:pPr algn="ctr">
              <a:lnSpc>
                <a:spcPts val="2900"/>
              </a:lnSpc>
            </a:pPr>
            <a:r>
              <a:rPr lang="en-US" sz="50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(Fuente Arial/Cuerpo 60)</a:t>
            </a:r>
            <a:endParaRPr lang="en-US" sz="5000" b="1" dirty="0">
              <a:solidFill>
                <a:srgbClr val="FFFFFF"/>
              </a:solidFill>
              <a:latin typeface="Arial Bold"/>
              <a:ea typeface="Arial Bold"/>
              <a:cs typeface="Arial Bold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FC1FDCAD-E336-079F-2E81-24CA8549C950}"/>
              </a:ext>
            </a:extLst>
          </p:cNvPr>
          <p:cNvSpPr txBox="1"/>
          <p:nvPr/>
        </p:nvSpPr>
        <p:spPr>
          <a:xfrm>
            <a:off x="8504946" y="2009545"/>
            <a:ext cx="15997476" cy="5514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4"/>
              </a:lnSpc>
            </a:pP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Autor/a 1 - Cecilia Oka;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Laramara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; São Paulo e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Brasil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, 55 11 960183973)​</a:t>
            </a:r>
          </a:p>
          <a:p>
            <a:pPr algn="ctr">
              <a:lnSpc>
                <a:spcPts val="4284"/>
              </a:lnSpc>
            </a:pP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Autor/a 2 (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nombre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completo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institucion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; ciudad o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pais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de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origen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contcato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)​</a:t>
            </a:r>
            <a:endParaRPr lang="en-US" sz="3600" b="1" dirty="0">
              <a:solidFill>
                <a:srgbClr val="FFFFFF"/>
              </a:solidFill>
              <a:latin typeface="Arial Bold"/>
              <a:ea typeface="Arial Bold"/>
              <a:cs typeface="Arial Bold"/>
            </a:endParaRPr>
          </a:p>
          <a:p>
            <a:pPr algn="ctr">
              <a:lnSpc>
                <a:spcPts val="4284"/>
              </a:lnSpc>
            </a:pP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Autor/a 3 (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nombre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completo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institucion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; ciudad o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pais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de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origen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contcato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) </a:t>
            </a:r>
            <a:endParaRPr lang="en-US" sz="3600" b="1" dirty="0">
              <a:solidFill>
                <a:srgbClr val="FFFFFF"/>
              </a:solidFill>
              <a:latin typeface="Arial Bold"/>
              <a:ea typeface="Arial Bold"/>
              <a:cs typeface="Arial Bold"/>
            </a:endParaRPr>
          </a:p>
          <a:p>
            <a:pPr algn="ctr">
              <a:lnSpc>
                <a:spcPts val="4284"/>
              </a:lnSpc>
            </a:pP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Autor/a 4 / (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nombre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completo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institucion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; ciudad o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pais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de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origen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contcato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)​</a:t>
            </a:r>
            <a:endParaRPr lang="en-US" sz="3600" b="1" dirty="0">
              <a:solidFill>
                <a:srgbClr val="FFFFFF"/>
              </a:solidFill>
              <a:latin typeface="Arial Bold"/>
              <a:ea typeface="Arial Bold"/>
              <a:cs typeface="Arial Bold"/>
            </a:endParaRPr>
          </a:p>
          <a:p>
            <a:pPr algn="ctr">
              <a:lnSpc>
                <a:spcPts val="4284"/>
              </a:lnSpc>
            </a:pP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​</a:t>
            </a:r>
            <a:endParaRPr lang="en-US" sz="3600" b="1" dirty="0">
              <a:solidFill>
                <a:srgbClr val="FFFFFF"/>
              </a:solidFill>
              <a:latin typeface="Arial Bold"/>
              <a:ea typeface="Arial Bold"/>
              <a:cs typeface="Arial Bold"/>
            </a:endParaRPr>
          </a:p>
          <a:p>
            <a:pPr algn="ctr">
              <a:lnSpc>
                <a:spcPts val="4284"/>
              </a:lnSpc>
            </a:pP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Palabras clave: Palabra 1; Palabra 2; Palabra 3; Palabra 4;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Palavra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5.</a:t>
            </a:r>
            <a:endParaRPr lang="en-US" sz="3600" b="1" dirty="0">
              <a:solidFill>
                <a:srgbClr val="FFFFFF"/>
              </a:solidFill>
              <a:latin typeface="Arial Bold"/>
              <a:ea typeface="Arial Bold"/>
              <a:cs typeface="Arial Bold"/>
            </a:endParaRPr>
          </a:p>
          <a:p>
            <a:pPr algn="ctr">
              <a:lnSpc>
                <a:spcPts val="4284"/>
              </a:lnSpc>
            </a:pP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(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fuente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Arial c. 36)</a:t>
            </a:r>
            <a:endParaRPr lang="en-US" sz="3600" b="1" dirty="0">
              <a:solidFill>
                <a:srgbClr val="FFFFFF"/>
              </a:solidFill>
              <a:latin typeface="Arial Bold"/>
              <a:ea typeface="Arial Bold"/>
              <a:cs typeface="Arial Bold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0AA6076D-7A62-6D65-57BB-8BA8C73D4960}"/>
              </a:ext>
            </a:extLst>
          </p:cNvPr>
          <p:cNvSpPr txBox="1"/>
          <p:nvPr/>
        </p:nvSpPr>
        <p:spPr>
          <a:xfrm>
            <a:off x="19742140" y="7530822"/>
            <a:ext cx="11588671" cy="1868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040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Agencia Financiera ​</a:t>
            </a:r>
          </a:p>
          <a:p>
            <a:pPr algn="r">
              <a:lnSpc>
                <a:spcPts val="5040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  LOGO​</a:t>
            </a:r>
            <a:endParaRPr lang="en-US" sz="3600" b="1" dirty="0">
              <a:solidFill>
                <a:srgbClr val="FFFFFF"/>
              </a:solidFill>
              <a:latin typeface="Arial Bold"/>
              <a:ea typeface="Arial Bold"/>
              <a:cs typeface="Arial Bold"/>
            </a:endParaRPr>
          </a:p>
          <a:p>
            <a:pPr algn="r">
              <a:lnSpc>
                <a:spcPts val="5040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(Fonte Arial/Corpo 36)​</a:t>
            </a:r>
            <a:endParaRPr lang="en-US" sz="3600" b="1" dirty="0">
              <a:solidFill>
                <a:srgbClr val="FFFFFF"/>
              </a:solidFill>
              <a:latin typeface="Arial Bold"/>
              <a:ea typeface="Arial Bold"/>
              <a:cs typeface="Arial Bold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2DC16215-D74A-9E3D-D77F-CF0F92407722}"/>
              </a:ext>
            </a:extLst>
          </p:cNvPr>
          <p:cNvSpPr txBox="1"/>
          <p:nvPr/>
        </p:nvSpPr>
        <p:spPr>
          <a:xfrm>
            <a:off x="16878003" y="21805685"/>
            <a:ext cx="10593928" cy="149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4"/>
              </a:lnSpc>
            </a:pPr>
            <a:r>
              <a:rPr lang="en-US" sz="36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LEGENDA</a:t>
            </a:r>
          </a:p>
          <a:p>
            <a:pPr algn="l">
              <a:lnSpc>
                <a:spcPts val="3744"/>
              </a:lnSpc>
            </a:pPr>
            <a:r>
              <a:rPr lang="en-US" sz="36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Lorem ipsum dolor sit amet, consectetur adipisci elit, sed eiusmod tempor incidunt 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A38DC5EC-3A50-70D1-38D1-183B45B5E527}"/>
              </a:ext>
            </a:extLst>
          </p:cNvPr>
          <p:cNvSpPr txBox="1"/>
          <p:nvPr/>
        </p:nvSpPr>
        <p:spPr>
          <a:xfrm>
            <a:off x="16878003" y="30352679"/>
            <a:ext cx="10593928" cy="149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4"/>
              </a:lnSpc>
            </a:pPr>
            <a:r>
              <a:rPr lang="en-US" sz="36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LEGENDA</a:t>
            </a:r>
          </a:p>
          <a:p>
            <a:pPr algn="l">
              <a:lnSpc>
                <a:spcPts val="3744"/>
              </a:lnSpc>
            </a:pPr>
            <a:r>
              <a:rPr lang="en-US" sz="36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Lorem ipsum dolor sit amet, consectetur adipisci elit, sed eiusmod tempor incidunt </a:t>
            </a:r>
          </a:p>
        </p:txBody>
      </p:sp>
    </p:spTree>
    <p:extLst>
      <p:ext uri="{BB962C8B-B14F-4D97-AF65-F5344CB8AC3E}">
        <p14:creationId xmlns:p14="http://schemas.microsoft.com/office/powerpoint/2010/main" val="1277069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c7b984a-7128-44d5-ac25-107088891ac8" xsi:nil="true"/>
    <lcf76f155ced4ddcb4097134ff3c332f xmlns="7fd563a9-5a1b-4d70-8df0-2963b3dc333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598E876CE8CA41BA70257C2AF16892" ma:contentTypeVersion="15" ma:contentTypeDescription="Create a new document." ma:contentTypeScope="" ma:versionID="717aebbc86c6a5bdeca0c2243f0bc2cf">
  <xsd:schema xmlns:xsd="http://www.w3.org/2001/XMLSchema" xmlns:xs="http://www.w3.org/2001/XMLSchema" xmlns:p="http://schemas.microsoft.com/office/2006/metadata/properties" xmlns:ns2="7fd563a9-5a1b-4d70-8df0-2963b3dc3332" xmlns:ns3="cc7b984a-7128-44d5-ac25-107088891ac8" targetNamespace="http://schemas.microsoft.com/office/2006/metadata/properties" ma:root="true" ma:fieldsID="bb05d9cbc00bf0c6a1cee81796ba9c54" ns2:_="" ns3:_="">
    <xsd:import namespace="7fd563a9-5a1b-4d70-8df0-2963b3dc3332"/>
    <xsd:import namespace="cc7b984a-7128-44d5-ac25-107088891ac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d563a9-5a1b-4d70-8df0-2963b3dc333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792b97e-a1ac-4342-99f9-0edbd5c820a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7b984a-7128-44d5-ac25-107088891ac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d42df97-78ed-4997-819b-13ac56bad32f}" ma:internalName="TaxCatchAll" ma:showField="CatchAllData" ma:web="cc7b984a-7128-44d5-ac25-107088891ac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33C5F3-EC90-45F1-9039-7DBAD761A449}">
  <ds:schemaRefs>
    <ds:schemaRef ds:uri="http://schemas.microsoft.com/office/2006/metadata/properties"/>
    <ds:schemaRef ds:uri="http://schemas.microsoft.com/office/infopath/2007/PartnerControls"/>
    <ds:schemaRef ds:uri="cc7b984a-7128-44d5-ac25-107088891ac8"/>
    <ds:schemaRef ds:uri="7fd563a9-5a1b-4d70-8df0-2963b3dc3332"/>
  </ds:schemaRefs>
</ds:datastoreItem>
</file>

<file path=customXml/itemProps2.xml><?xml version="1.0" encoding="utf-8"?>
<ds:datastoreItem xmlns:ds="http://schemas.openxmlformats.org/officeDocument/2006/customXml" ds:itemID="{5836CB22-52D6-4FB3-9F4D-2AE94EA463C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B5D305F-1E2C-43DF-83DE-491E7807E653}"/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1192</Words>
  <Application>Microsoft Office PowerPoint</Application>
  <PresentationFormat>Custom</PresentationFormat>
  <Paragraphs>124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Arial Bold</vt:lpstr>
      <vt:lpstr>Calibri</vt:lpstr>
      <vt:lpstr>Aptos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Cabeçalho</dc:title>
  <cp:lastModifiedBy>Marc Workman</cp:lastModifiedBy>
  <cp:revision>60</cp:revision>
  <dcterms:created xsi:type="dcterms:W3CDTF">2006-08-16T00:00:00Z</dcterms:created>
  <dcterms:modified xsi:type="dcterms:W3CDTF">2025-06-26T02:28:03Z</dcterms:modified>
  <dc:identifier>DAGqtioXtLc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0x01010098598E876CE8CA41BA70257C2AF16892</vt:lpwstr>
  </property>
  <property fmtid="{D5CDD505-2E9C-101B-9397-08002B2CF9AE}" pid="3" name="MediaServiceImageTags">
    <vt:lpwstr/>
  </property>
</Properties>
</file>