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32397700" cy="43192700"/>
  <p:notesSz cx="6858000" cy="9144000"/>
  <p:embeddedFontLst>
    <p:embeddedFont>
      <p:font typeface="Arial Bold" panose="020B0704020202020204" pitchFamily="34" charset="0"/>
      <p:regular r:id="rId4"/>
      <p:bold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360C34-90DF-A71E-CBA1-D9CDA26DF353}" name="thiagosardenberg@ibc.gov.br" initials="th" userId="S::urn:spo:guest#thiagosardenberg@ibc.gov.br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004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F87686-411C-BC6C-C5F8-F50C0401F01C}" v="12" dt="2025-06-30T01:05:13.864"/>
    <p1510:client id="{2180DFF1-C59C-2E44-28AA-838C912D0BA7}" v="1" dt="2025-06-30T01:09:54.2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509" y="-4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font" Target="fonts/font2.fntdata"/><Relationship Id="rId10" Type="http://schemas.microsoft.com/office/2016/11/relationships/changesInfo" Target="changesInfos/changesInfo1.xml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agosardenberg@ibc.gov.br" userId="S::urn:spo:guest#thiagosardenberg@ibc.gov.br::" providerId="AD" clId="Web-{19F87686-411C-BC6C-C5F8-F50C0401F01C}"/>
    <pc:docChg chg="mod modSld">
      <pc:chgData name="thiagosardenberg@ibc.gov.br" userId="S::urn:spo:guest#thiagosardenberg@ibc.gov.br::" providerId="AD" clId="Web-{19F87686-411C-BC6C-C5F8-F50C0401F01C}" dt="2025-06-30T01:05:13.864" v="6"/>
      <pc:docMkLst>
        <pc:docMk/>
      </pc:docMkLst>
      <pc:sldChg chg="modSp">
        <pc:chgData name="thiagosardenberg@ibc.gov.br" userId="S::urn:spo:guest#thiagosardenberg@ibc.gov.br::" providerId="AD" clId="Web-{19F87686-411C-BC6C-C5F8-F50C0401F01C}" dt="2025-06-30T01:03:38.486" v="5" actId="20577"/>
        <pc:sldMkLst>
          <pc:docMk/>
          <pc:sldMk cId="0" sldId="256"/>
        </pc:sldMkLst>
        <pc:spChg chg="mod">
          <ac:chgData name="thiagosardenberg@ibc.gov.br" userId="S::urn:spo:guest#thiagosardenberg@ibc.gov.br::" providerId="AD" clId="Web-{19F87686-411C-BC6C-C5F8-F50C0401F01C}" dt="2025-06-30T01:03:38.486" v="5" actId="20577"/>
          <ac:spMkLst>
            <pc:docMk/>
            <pc:sldMk cId="0" sldId="256"/>
            <ac:spMk id="1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19578" y="10557726"/>
            <a:ext cx="14783207" cy="26329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INTRODUÇÃO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499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40)​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OBJETIVOS  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499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40)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MÉTODO </a:t>
            </a:r>
            <a:r>
              <a:rPr lang="en-US" sz="4499" b="1" dirty="0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(</a:t>
            </a:r>
            <a:r>
              <a:rPr lang="en-US" sz="4499" b="1" dirty="0" err="1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ou</a:t>
            </a: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 DESENVOLVIMENTO </a:t>
            </a:r>
            <a:r>
              <a:rPr lang="en-US" sz="4499" b="1" dirty="0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– para </a:t>
            </a:r>
            <a:r>
              <a:rPr lang="en-US" sz="4499" b="1" dirty="0" err="1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Relatos</a:t>
            </a:r>
            <a:r>
              <a:rPr lang="en-US" sz="4499" b="1" dirty="0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4499" b="1" dirty="0" err="1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Experiência</a:t>
            </a:r>
            <a:r>
              <a:rPr lang="en-US" sz="4499" b="1" dirty="0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)</a:t>
            </a: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499" b="1" dirty="0" err="1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40)​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RESULTADOS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ou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continuação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do </a:t>
            </a:r>
            <a:r>
              <a:rPr lang="en-US" sz="4000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DESENVOLVIMENTO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– 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para 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Relatos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Experiência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) (Fonte Arial/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​Lorem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Excepteur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obcaecat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cupiditat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proident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culpa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officia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deserunt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mollit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40)​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565709" y="10842161"/>
            <a:ext cx="14765102" cy="3036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CONSIDERAÇÕES FINAIS 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499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(Fonte Arial/</a:t>
            </a:r>
            <a:r>
              <a:rPr lang="en-US" sz="4000" dirty="0" err="1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4000" dirty="0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 40)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​​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REFERÊNCIAS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499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45)​</a:t>
            </a:r>
          </a:p>
          <a:p>
            <a:pPr marL="863601" lvl="1" indent="-431801" algn="l">
              <a:lnSpc>
                <a:spcPts val="5600"/>
              </a:lnSpc>
              <a:buAutoNum type="arabicPeriod"/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3601" lvl="1" indent="-431801" algn="l">
              <a:lnSpc>
                <a:spcPts val="5600"/>
              </a:lnSpc>
              <a:buAutoNum type="arabicPeriod"/>
            </a:pP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Excepteur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obcaecat</a:t>
            </a: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3601" lvl="1" indent="-431801" algn="l">
              <a:lnSpc>
                <a:spcPts val="5600"/>
              </a:lnSpc>
              <a:buAutoNum type="arabicPeriod"/>
            </a:pP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cupiditat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proident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culpa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officia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deserunt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mollit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36)</a:t>
            </a:r>
          </a:p>
        </p:txBody>
      </p:sp>
      <p:sp>
        <p:nvSpPr>
          <p:cNvPr id="4" name="Freeform 4"/>
          <p:cNvSpPr/>
          <p:nvPr/>
        </p:nvSpPr>
        <p:spPr>
          <a:xfrm>
            <a:off x="16565709" y="15889924"/>
            <a:ext cx="8528726" cy="5685818"/>
          </a:xfrm>
          <a:custGeom>
            <a:avLst/>
            <a:gdLst/>
            <a:ahLst/>
            <a:cxnLst/>
            <a:rect l="l" t="t" r="r" b="b"/>
            <a:pathLst>
              <a:path w="8528726" h="5685818">
                <a:moveTo>
                  <a:pt x="0" y="0"/>
                </a:moveTo>
                <a:lnTo>
                  <a:pt x="8528726" y="0"/>
                </a:lnTo>
                <a:lnTo>
                  <a:pt x="8528726" y="5685817"/>
                </a:lnTo>
                <a:lnTo>
                  <a:pt x="0" y="56858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565709" y="24438262"/>
            <a:ext cx="8528726" cy="5685818"/>
          </a:xfrm>
          <a:custGeom>
            <a:avLst/>
            <a:gdLst/>
            <a:ahLst/>
            <a:cxnLst/>
            <a:rect l="l" t="t" r="r" b="b"/>
            <a:pathLst>
              <a:path w="8528726" h="5685818">
                <a:moveTo>
                  <a:pt x="0" y="0"/>
                </a:moveTo>
                <a:lnTo>
                  <a:pt x="8528726" y="0"/>
                </a:lnTo>
                <a:lnTo>
                  <a:pt x="8528726" y="5685817"/>
                </a:lnTo>
                <a:lnTo>
                  <a:pt x="0" y="56858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6382"/>
            </a:stretch>
          </a:blip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250" y="35998150"/>
            <a:ext cx="8305800" cy="748227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5194" y="-1544749"/>
            <a:ext cx="32400000" cy="11041531"/>
            <a:chOff x="0" y="0"/>
            <a:chExt cx="2709333" cy="92330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09333" cy="923308"/>
            </a:xfrm>
            <a:custGeom>
              <a:avLst/>
              <a:gdLst/>
              <a:ahLst/>
              <a:cxnLst/>
              <a:rect l="l" t="t" r="r" b="b"/>
              <a:pathLst>
                <a:path w="2709333" h="923308">
                  <a:moveTo>
                    <a:pt x="37993" y="0"/>
                  </a:moveTo>
                  <a:lnTo>
                    <a:pt x="2671340" y="0"/>
                  </a:lnTo>
                  <a:cubicBezTo>
                    <a:pt x="2692323" y="0"/>
                    <a:pt x="2709333" y="17010"/>
                    <a:pt x="2709333" y="37993"/>
                  </a:cubicBezTo>
                  <a:lnTo>
                    <a:pt x="2709333" y="885316"/>
                  </a:lnTo>
                  <a:cubicBezTo>
                    <a:pt x="2709333" y="906298"/>
                    <a:pt x="2692323" y="923308"/>
                    <a:pt x="2671340" y="923308"/>
                  </a:cubicBezTo>
                  <a:lnTo>
                    <a:pt x="37993" y="923308"/>
                  </a:lnTo>
                  <a:cubicBezTo>
                    <a:pt x="17010" y="923308"/>
                    <a:pt x="0" y="906298"/>
                    <a:pt x="0" y="885316"/>
                  </a:cubicBezTo>
                  <a:lnTo>
                    <a:pt x="0" y="37993"/>
                  </a:lnTo>
                  <a:cubicBezTo>
                    <a:pt x="0" y="17010"/>
                    <a:pt x="17010" y="0"/>
                    <a:pt x="3799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38125"/>
              <a:ext cx="2709333" cy="1161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40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28687603" y="20278396"/>
            <a:ext cx="2643208" cy="2643208"/>
          </a:xfrm>
          <a:custGeom>
            <a:avLst/>
            <a:gdLst/>
            <a:ahLst/>
            <a:cxnLst/>
            <a:rect l="l" t="t" r="r" b="b"/>
            <a:pathLst>
              <a:path w="2643208" h="2643208">
                <a:moveTo>
                  <a:pt x="0" y="0"/>
                </a:moveTo>
                <a:lnTo>
                  <a:pt x="2643208" y="0"/>
                </a:lnTo>
                <a:lnTo>
                  <a:pt x="2643208" y="2643208"/>
                </a:lnTo>
                <a:lnTo>
                  <a:pt x="0" y="26432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19578" y="827797"/>
            <a:ext cx="30211233" cy="1787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TITULO</a:t>
            </a:r>
          </a:p>
          <a:p>
            <a:pPr algn="ctr">
              <a:lnSpc>
                <a:spcPts val="2900"/>
              </a:lnSpc>
            </a:pPr>
            <a:r>
              <a:rPr lang="en-US" sz="5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(Fonte Arial/Corpo 60)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01262" y="3173325"/>
            <a:ext cx="15997476" cy="386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Autor/a 1 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nome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completo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instituição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cidade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país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origem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contato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)​ Autor/a 2 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nome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completo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instituição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cidade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país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origem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contato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)​</a:t>
            </a: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Autor/a 3 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nome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completo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instituição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cidade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país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origem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contato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)​</a:t>
            </a:r>
            <a:endParaRPr lang="en-US" sz="3600" b="1" dirty="0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  <a:p>
            <a:pPr algn="just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Autor/a 4 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nome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completo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instituição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cidade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país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origem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contato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)​</a:t>
            </a:r>
            <a:endParaRPr lang="en-US">
              <a:ea typeface="Calibri"/>
              <a:cs typeface="Calibri"/>
            </a:endParaRP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</a:p>
          <a:p>
            <a:pPr algn="ctr">
              <a:lnSpc>
                <a:spcPts val="4284"/>
              </a:lnSpc>
            </a:pP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Palavras-chave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1;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2;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3;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4;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5.</a:t>
            </a: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fonte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Arial c. 36)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742140" y="7530822"/>
            <a:ext cx="11588671" cy="196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Agência Financiadora (Se houver): ​</a:t>
            </a:r>
          </a:p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SIGLA OU LOGO​</a:t>
            </a:r>
          </a:p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(Fonte Arial/Corpo 36)​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878003" y="21805685"/>
            <a:ext cx="10593928" cy="149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LEGENDA</a:t>
            </a:r>
          </a:p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amet, consectetur adipisci elit, sed eiusmod tempor incidunt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878003" y="30352679"/>
            <a:ext cx="10593928" cy="149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LEGENDA</a:t>
            </a:r>
          </a:p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amet, consectetur adipisci elit, sed eiusmod tempor incidunt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85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610</Words>
  <Application>Microsoft Office PowerPoint</Application>
  <PresentationFormat>Personalizar</PresentationFormat>
  <Paragraphs>61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Cabeçalho</dc:title>
  <cp:lastModifiedBy>Cecília Oka</cp:lastModifiedBy>
  <cp:revision>12</cp:revision>
  <dcterms:created xsi:type="dcterms:W3CDTF">2006-08-16T00:00:00Z</dcterms:created>
  <dcterms:modified xsi:type="dcterms:W3CDTF">2025-06-30T01:09:54Z</dcterms:modified>
  <dc:identifier>DAGqtioXtLc</dc:identifier>
</cp:coreProperties>
</file>